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Work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16B91BE-72C6-4E13-B389-D2609B7CB08E}">
  <a:tblStyle styleId="{616B91BE-72C6-4E13-B389-D2609B7CB08E}"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w="6350">
              <a:solidFill>
                <a:srgbClr val="292929"/>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WorkSans-bold.fntdata"/><Relationship Id="rId23" Type="http://schemas.openxmlformats.org/officeDocument/2006/relationships/font" Target="fonts/Work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orkSans-boldItalic.fntdata"/><Relationship Id="rId25"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s-ES"/>
              <a:t>Esta diapositiva no se debe modificar, es la portada y debe permanecer igual para todas las presentaciones</a:t>
            </a:r>
            <a:endParaRPr/>
          </a:p>
        </p:txBody>
      </p:sp>
      <p:sp>
        <p:nvSpPr>
          <p:cNvPr id="97" name="Google Shape;9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a81530bc9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8a81530bc9_0_2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Escriba en esta diapositiva el </a:t>
            </a:r>
            <a:r>
              <a:rPr lang="es-ES"/>
              <a:t>título</a:t>
            </a:r>
            <a:r>
              <a:rPr lang="es-ES"/>
              <a:t> de la presentación y si lo desea puede agregar los temas que va exponer.</a:t>
            </a:r>
            <a:endParaRPr/>
          </a:p>
          <a:p>
            <a:pPr indent="-171450" lvl="0" marL="171450" rtl="0" algn="l">
              <a:lnSpc>
                <a:spcPct val="100000"/>
              </a:lnSpc>
              <a:spcBef>
                <a:spcPts val="0"/>
              </a:spcBef>
              <a:spcAft>
                <a:spcPts val="0"/>
              </a:spcAft>
              <a:buClr>
                <a:schemeClr val="dk1"/>
              </a:buClr>
              <a:buSzPts val="1200"/>
              <a:buFont typeface="Calibri"/>
              <a:buChar char="-"/>
            </a:pPr>
            <a:r>
              <a:rPr lang="es-ES"/>
              <a:t>Si va a dejar solo el titulo déjelo centrado en la diapositiva.</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color blanco en tipografía Arial.</a:t>
            </a:r>
            <a:endParaRPr/>
          </a:p>
        </p:txBody>
      </p:sp>
      <p:sp>
        <p:nvSpPr>
          <p:cNvPr id="166" name="Google Shape;166;g8a81530bc9_0_2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943c3f709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8943c3f709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En esta diapositiva puede colocar contenidos y acompañarlos con una fotografía.</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p:txBody>
      </p:sp>
      <p:sp>
        <p:nvSpPr>
          <p:cNvPr id="174" name="Google Shape;174;g8943c3f709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a81530bc9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8a81530bc9_0_2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Escriba en esta diapositiva el </a:t>
            </a:r>
            <a:r>
              <a:rPr lang="es-ES"/>
              <a:t>título</a:t>
            </a:r>
            <a:r>
              <a:rPr lang="es-ES"/>
              <a:t> de la presentación y si lo desea puede agregar los temas que va exponer.</a:t>
            </a:r>
            <a:endParaRPr/>
          </a:p>
          <a:p>
            <a:pPr indent="-171450" lvl="0" marL="171450" rtl="0" algn="l">
              <a:lnSpc>
                <a:spcPct val="100000"/>
              </a:lnSpc>
              <a:spcBef>
                <a:spcPts val="0"/>
              </a:spcBef>
              <a:spcAft>
                <a:spcPts val="0"/>
              </a:spcAft>
              <a:buClr>
                <a:schemeClr val="dk1"/>
              </a:buClr>
              <a:buSzPts val="1200"/>
              <a:buFont typeface="Calibri"/>
              <a:buChar char="-"/>
            </a:pPr>
            <a:r>
              <a:rPr lang="es-ES"/>
              <a:t>Si va a dejar solo el titulo déjelo centrado en la diapositiva.</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color blanco en tipografía Arial.</a:t>
            </a:r>
            <a:endParaRPr/>
          </a:p>
        </p:txBody>
      </p:sp>
      <p:sp>
        <p:nvSpPr>
          <p:cNvPr id="182" name="Google Shape;182;g8a81530bc9_0_2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943c3f709_0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8943c3f709_0_4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Utilice esta diapositiva si necesita incluir textos más extensos.</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a:p>
            <a:pPr indent="-171450" lvl="0" marL="171450" rtl="0" algn="l">
              <a:lnSpc>
                <a:spcPct val="100000"/>
              </a:lnSpc>
              <a:spcBef>
                <a:spcPts val="0"/>
              </a:spcBef>
              <a:spcAft>
                <a:spcPts val="0"/>
              </a:spcAft>
              <a:buClr>
                <a:schemeClr val="dk1"/>
              </a:buClr>
              <a:buSzPts val="1200"/>
              <a:buFont typeface="Calibri"/>
              <a:buChar char="-"/>
            </a:pPr>
            <a:r>
              <a:rPr lang="es-ES"/>
              <a:t>Asegúrese que los textos no se monten sobre la franja verde.</a:t>
            </a:r>
            <a:endParaRPr/>
          </a:p>
        </p:txBody>
      </p:sp>
      <p:sp>
        <p:nvSpPr>
          <p:cNvPr id="192" name="Google Shape;192;g8943c3f709_0_4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943c3f709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8943c3f709_0_4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En esta diapositiva puede colocar contenidos y acompañarlos con una fotografía.</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p:txBody>
      </p:sp>
      <p:sp>
        <p:nvSpPr>
          <p:cNvPr id="201" name="Google Shape;201;g8943c3f709_0_4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943c3f709_0_4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8943c3f709_0_4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Escriba en esta diapositiva el </a:t>
            </a:r>
            <a:r>
              <a:rPr lang="es-ES"/>
              <a:t>título</a:t>
            </a:r>
            <a:r>
              <a:rPr lang="es-ES"/>
              <a:t> de la presentación y si lo desea puede agregar los temas que va exponer.</a:t>
            </a:r>
            <a:endParaRPr/>
          </a:p>
          <a:p>
            <a:pPr indent="-171450" lvl="0" marL="171450" rtl="0" algn="l">
              <a:lnSpc>
                <a:spcPct val="100000"/>
              </a:lnSpc>
              <a:spcBef>
                <a:spcPts val="0"/>
              </a:spcBef>
              <a:spcAft>
                <a:spcPts val="0"/>
              </a:spcAft>
              <a:buClr>
                <a:schemeClr val="dk1"/>
              </a:buClr>
              <a:buSzPts val="1200"/>
              <a:buFont typeface="Calibri"/>
              <a:buChar char="-"/>
            </a:pPr>
            <a:r>
              <a:rPr lang="es-ES"/>
              <a:t>Si va a dejar solo el titulo déjelo centrado en la diapositiva.</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color blanco en tipografía Arial.</a:t>
            </a:r>
            <a:endParaRPr/>
          </a:p>
        </p:txBody>
      </p:sp>
      <p:sp>
        <p:nvSpPr>
          <p:cNvPr id="209" name="Google Shape;209;g8943c3f709_0_4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s-ES"/>
              <a:t>Utilice esta diapositiva como introducción de una nueva sección de la presentación o para destacar una frase clave.</a:t>
            </a:r>
            <a:endParaRPr/>
          </a:p>
          <a:p>
            <a:pPr indent="-171450" lvl="0" marL="171450" rtl="0" algn="l">
              <a:spcBef>
                <a:spcPts val="0"/>
              </a:spcBef>
              <a:spcAft>
                <a:spcPts val="0"/>
              </a:spcAft>
              <a:buClr>
                <a:schemeClr val="dk1"/>
              </a:buClr>
              <a:buSzPts val="1200"/>
              <a:buFont typeface="Calibri"/>
              <a:buChar char="-"/>
            </a:pPr>
            <a:r>
              <a:rPr lang="es-ES"/>
              <a:t>Al tener una foto de fondo los textos deben ser concisos.</a:t>
            </a:r>
            <a:endParaRPr/>
          </a:p>
          <a:p>
            <a:pPr indent="-171450" lvl="0" marL="171450" rtl="0" algn="l">
              <a:spcBef>
                <a:spcPts val="0"/>
              </a:spcBef>
              <a:spcAft>
                <a:spcPts val="0"/>
              </a:spcAft>
              <a:buClr>
                <a:schemeClr val="dk1"/>
              </a:buClr>
              <a:buSzPts val="1200"/>
              <a:buFont typeface="Calibri"/>
              <a:buChar char="-"/>
            </a:pPr>
            <a:r>
              <a:rPr lang="es-ES"/>
              <a:t>Los textos debe ir en blanco utilizando la tipografía Arial con un tamaño mínimo de 16 puntos.</a:t>
            </a:r>
            <a:endParaRPr/>
          </a:p>
          <a:p>
            <a:pPr indent="-171450" lvl="0" marL="171450" rtl="0" algn="l">
              <a:spcBef>
                <a:spcPts val="0"/>
              </a:spcBef>
              <a:spcAft>
                <a:spcPts val="0"/>
              </a:spcAft>
              <a:buClr>
                <a:schemeClr val="dk1"/>
              </a:buClr>
              <a:buSzPts val="1200"/>
              <a:buFont typeface="Calibri"/>
              <a:buChar char="-"/>
            </a:pPr>
            <a:r>
              <a:rPr lang="es-ES"/>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 enviar al fondo.</a:t>
            </a:r>
            <a:endParaRPr/>
          </a:p>
        </p:txBody>
      </p:sp>
      <p:sp>
        <p:nvSpPr>
          <p:cNvPr id="218" name="Google Shape;218;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Utilice esta diapositiva al final de su presentación</a:t>
            </a:r>
            <a:endParaRPr/>
          </a:p>
          <a:p>
            <a:pPr indent="-171450" lvl="0" marL="171450" rtl="0" algn="l">
              <a:lnSpc>
                <a:spcPct val="100000"/>
              </a:lnSpc>
              <a:spcBef>
                <a:spcPts val="0"/>
              </a:spcBef>
              <a:spcAft>
                <a:spcPts val="0"/>
              </a:spcAft>
              <a:buClr>
                <a:schemeClr val="dk1"/>
              </a:buClr>
              <a:buSzPts val="1200"/>
              <a:buFont typeface="Calibri"/>
              <a:buChar char="-"/>
            </a:pPr>
            <a:r>
              <a:rPr lang="es-ES"/>
              <a:t>Esta diapositiva no debe modificarse</a:t>
            </a:r>
            <a:endParaRPr/>
          </a:p>
        </p:txBody>
      </p:sp>
      <p:sp>
        <p:nvSpPr>
          <p:cNvPr id="230" name="Google Shape;23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En esta diapositiva puede colocar contenidos y acompañarlos con una fotografía.</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p:txBody>
      </p:sp>
      <p:sp>
        <p:nvSpPr>
          <p:cNvPr id="105" name="Google Shape;105;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Utilice esta diapositiva si necesita incluir textos más extensos.</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a:p>
            <a:pPr indent="-171450" lvl="0" marL="171450" rtl="0" algn="l">
              <a:lnSpc>
                <a:spcPct val="100000"/>
              </a:lnSpc>
              <a:spcBef>
                <a:spcPts val="0"/>
              </a:spcBef>
              <a:spcAft>
                <a:spcPts val="0"/>
              </a:spcAft>
              <a:buClr>
                <a:schemeClr val="dk1"/>
              </a:buClr>
              <a:buSzPts val="1200"/>
              <a:buFont typeface="Calibri"/>
              <a:buChar char="-"/>
            </a:pPr>
            <a:r>
              <a:rPr lang="es-ES"/>
              <a:t>Asegúrese que los textos no se monten sobre la franja verde.</a:t>
            </a:r>
            <a:endParaRPr/>
          </a:p>
        </p:txBody>
      </p:sp>
      <p:sp>
        <p:nvSpPr>
          <p:cNvPr id="112" name="Google Shape;11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a81530bc9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8a81530bc9_0_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Escriba en esta diapositiva el </a:t>
            </a:r>
            <a:r>
              <a:rPr lang="es-ES"/>
              <a:t>título</a:t>
            </a:r>
            <a:r>
              <a:rPr lang="es-ES"/>
              <a:t> de la presentación y si lo desea puede agregar los temas que va exponer.</a:t>
            </a:r>
            <a:endParaRPr/>
          </a:p>
          <a:p>
            <a:pPr indent="-171450" lvl="0" marL="171450" rtl="0" algn="l">
              <a:lnSpc>
                <a:spcPct val="100000"/>
              </a:lnSpc>
              <a:spcBef>
                <a:spcPts val="0"/>
              </a:spcBef>
              <a:spcAft>
                <a:spcPts val="0"/>
              </a:spcAft>
              <a:buClr>
                <a:schemeClr val="dk1"/>
              </a:buClr>
              <a:buSzPts val="1200"/>
              <a:buFont typeface="Calibri"/>
              <a:buChar char="-"/>
            </a:pPr>
            <a:r>
              <a:rPr lang="es-ES"/>
              <a:t>Si va a dejar solo el titulo déjelo centrado en la diapositiva.</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color blanco en tipografía Arial.</a:t>
            </a:r>
            <a:endParaRPr/>
          </a:p>
        </p:txBody>
      </p:sp>
      <p:sp>
        <p:nvSpPr>
          <p:cNvPr id="119" name="Google Shape;119;g8a81530bc9_0_2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35c77cd211e214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35c77cd211e2148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435c77cd211e214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943c3f709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8943c3f709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Utilice esta diapositiva si necesita incluir textos más extensos.</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a:p>
            <a:pPr indent="-171450" lvl="0" marL="171450" rtl="0" algn="l">
              <a:lnSpc>
                <a:spcPct val="100000"/>
              </a:lnSpc>
              <a:spcBef>
                <a:spcPts val="0"/>
              </a:spcBef>
              <a:spcAft>
                <a:spcPts val="0"/>
              </a:spcAft>
              <a:buClr>
                <a:schemeClr val="dk1"/>
              </a:buClr>
              <a:buSzPts val="1200"/>
              <a:buFont typeface="Calibri"/>
              <a:buChar char="-"/>
            </a:pPr>
            <a:r>
              <a:rPr lang="es-ES"/>
              <a:t>Asegúrese que los textos no se monten sobre la franja verde.</a:t>
            </a:r>
            <a:endParaRPr/>
          </a:p>
        </p:txBody>
      </p:sp>
      <p:sp>
        <p:nvSpPr>
          <p:cNvPr id="133" name="Google Shape;133;g8943c3f709_0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Escriba en esta diapositiva el </a:t>
            </a:r>
            <a:r>
              <a:rPr lang="es-ES"/>
              <a:t>título</a:t>
            </a:r>
            <a:r>
              <a:rPr lang="es-ES"/>
              <a:t> de la presentación y si lo desea puede agregar los temas que va exponer.</a:t>
            </a:r>
            <a:endParaRPr/>
          </a:p>
          <a:p>
            <a:pPr indent="-171450" lvl="0" marL="171450" rtl="0" algn="l">
              <a:lnSpc>
                <a:spcPct val="100000"/>
              </a:lnSpc>
              <a:spcBef>
                <a:spcPts val="0"/>
              </a:spcBef>
              <a:spcAft>
                <a:spcPts val="0"/>
              </a:spcAft>
              <a:buClr>
                <a:schemeClr val="dk1"/>
              </a:buClr>
              <a:buSzPts val="1200"/>
              <a:buFont typeface="Calibri"/>
              <a:buChar char="-"/>
            </a:pPr>
            <a:r>
              <a:rPr lang="es-ES"/>
              <a:t>Si va a dejar solo el titulo déjelo centrado en la diapositiva.</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color blanco en tipografía Arial.</a:t>
            </a:r>
            <a:endParaRPr/>
          </a:p>
        </p:txBody>
      </p:sp>
      <p:sp>
        <p:nvSpPr>
          <p:cNvPr id="141" name="Google Shape;14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943c3f70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943c3f709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8943c3f709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943c3f709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8943c3f709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Calibri"/>
              <a:buChar char="-"/>
            </a:pPr>
            <a:r>
              <a:rPr lang="es-ES"/>
              <a:t>Utilice esta diapositiva si necesita incluir textos más extensos.</a:t>
            </a:r>
            <a:endParaRPr/>
          </a:p>
          <a:p>
            <a:pPr indent="-171450" lvl="0" marL="171450" rtl="0" algn="l">
              <a:lnSpc>
                <a:spcPct val="100000"/>
              </a:lnSpc>
              <a:spcBef>
                <a:spcPts val="0"/>
              </a:spcBef>
              <a:spcAft>
                <a:spcPts val="0"/>
              </a:spcAft>
              <a:buClr>
                <a:schemeClr val="dk1"/>
              </a:buClr>
              <a:buSzPts val="1200"/>
              <a:buFont typeface="Calibri"/>
              <a:buChar char="-"/>
            </a:pPr>
            <a:r>
              <a:rPr lang="es-ES"/>
              <a:t>Los textos deben ir en azul (utilice el azul que aparece en la opciones de color de letra - -&gt; colores recientes) en tipografía Arial y justificados.</a:t>
            </a:r>
            <a:endParaRPr/>
          </a:p>
          <a:p>
            <a:pPr indent="-171450" lvl="0" marL="171450" rtl="0" algn="l">
              <a:lnSpc>
                <a:spcPct val="100000"/>
              </a:lnSpc>
              <a:spcBef>
                <a:spcPts val="0"/>
              </a:spcBef>
              <a:spcAft>
                <a:spcPts val="0"/>
              </a:spcAft>
              <a:buClr>
                <a:schemeClr val="dk1"/>
              </a:buClr>
              <a:buSzPts val="1200"/>
              <a:buFont typeface="Calibri"/>
              <a:buChar char="-"/>
            </a:pPr>
            <a:r>
              <a:rPr lang="es-ES"/>
              <a:t>Asegúrese que los textos no se monten sobre la franja verde.</a:t>
            </a:r>
            <a:endParaRPr/>
          </a:p>
        </p:txBody>
      </p:sp>
      <p:sp>
        <p:nvSpPr>
          <p:cNvPr id="157" name="Google Shape;157;g8943c3f709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p:cSld name="1_Diapositiva de título">
    <p:spTree>
      <p:nvGrpSpPr>
        <p:cNvPr id="15" name="Shape 15"/>
        <p:cNvGrpSpPr/>
        <p:nvPr/>
      </p:nvGrpSpPr>
      <p:grpSpPr>
        <a:xfrm>
          <a:off x="0" y="0"/>
          <a:ext cx="0" cy="0"/>
          <a:chOff x="0" y="0"/>
          <a:chExt cx="0" cy="0"/>
        </a:xfrm>
      </p:grpSpPr>
      <p:pic>
        <p:nvPicPr>
          <p:cNvPr descr="Plantilla-presentaciones_naranja_portada.png" id="16" name="Google Shape;16;p2"/>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50" name="Shape 50"/>
        <p:cNvGrpSpPr/>
        <p:nvPr/>
      </p:nvGrpSpPr>
      <p:grpSpPr>
        <a:xfrm>
          <a:off x="0" y="0"/>
          <a:ext cx="0" cy="0"/>
          <a:chOff x="0" y="0"/>
          <a:chExt cx="0" cy="0"/>
        </a:xfrm>
      </p:grpSpPr>
      <p:sp>
        <p:nvSpPr>
          <p:cNvPr id="51" name="Google Shape;51;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59" name="Shape 59"/>
        <p:cNvGrpSpPr/>
        <p:nvPr/>
      </p:nvGrpSpPr>
      <p:grpSpPr>
        <a:xfrm>
          <a:off x="0" y="0"/>
          <a:ext cx="0" cy="0"/>
          <a:chOff x="0" y="0"/>
          <a:chExt cx="0" cy="0"/>
        </a:xfrm>
      </p:grpSpPr>
      <p:sp>
        <p:nvSpPr>
          <p:cNvPr id="60" name="Google Shape;6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64" name="Shape 64"/>
        <p:cNvGrpSpPr/>
        <p:nvPr/>
      </p:nvGrpSpPr>
      <p:grpSpPr>
        <a:xfrm>
          <a:off x="0" y="0"/>
          <a:ext cx="0" cy="0"/>
          <a:chOff x="0" y="0"/>
          <a:chExt cx="0" cy="0"/>
        </a:xfrm>
      </p:grpSpPr>
      <p:sp>
        <p:nvSpPr>
          <p:cNvPr id="65" name="Google Shape;6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68" name="Shape 68"/>
        <p:cNvGrpSpPr/>
        <p:nvPr/>
      </p:nvGrpSpPr>
      <p:grpSpPr>
        <a:xfrm>
          <a:off x="0" y="0"/>
          <a:ext cx="0" cy="0"/>
          <a:chOff x="0" y="0"/>
          <a:chExt cx="0" cy="0"/>
        </a:xfrm>
      </p:grpSpPr>
      <p:sp>
        <p:nvSpPr>
          <p:cNvPr id="69" name="Google Shape;69;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1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75" name="Shape 75"/>
        <p:cNvGrpSpPr/>
        <p:nvPr/>
      </p:nvGrpSpPr>
      <p:grpSpPr>
        <a:xfrm>
          <a:off x="0" y="0"/>
          <a:ext cx="0" cy="0"/>
          <a:chOff x="0" y="0"/>
          <a:chExt cx="0" cy="0"/>
        </a:xfrm>
      </p:grpSpPr>
      <p:sp>
        <p:nvSpPr>
          <p:cNvPr id="76" name="Google Shape;76;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8" name="Google Shape;78;p1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82" name="Shape 82"/>
        <p:cNvGrpSpPr/>
        <p:nvPr/>
      </p:nvGrpSpPr>
      <p:grpSpPr>
        <a:xfrm>
          <a:off x="0" y="0"/>
          <a:ext cx="0" cy="0"/>
          <a:chOff x="0" y="0"/>
          <a:chExt cx="0" cy="0"/>
        </a:xfrm>
      </p:grpSpPr>
      <p:sp>
        <p:nvSpPr>
          <p:cNvPr id="83" name="Google Shape;83;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88" name="Shape 88"/>
        <p:cNvGrpSpPr/>
        <p:nvPr/>
      </p:nvGrpSpPr>
      <p:grpSpPr>
        <a:xfrm>
          <a:off x="0" y="0"/>
          <a:ext cx="0" cy="0"/>
          <a:chOff x="0" y="0"/>
          <a:chExt cx="0" cy="0"/>
        </a:xfrm>
      </p:grpSpPr>
      <p:sp>
        <p:nvSpPr>
          <p:cNvPr id="89" name="Google Shape;89;p1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7" name="Shape 17"/>
        <p:cNvGrpSpPr/>
        <p:nvPr/>
      </p:nvGrpSpPr>
      <p:grpSpPr>
        <a:xfrm>
          <a:off x="0" y="0"/>
          <a:ext cx="0" cy="0"/>
          <a:chOff x="0" y="0"/>
          <a:chExt cx="0" cy="0"/>
        </a:xfrm>
      </p:grpSpPr>
      <p:pic>
        <p:nvPicPr>
          <p:cNvPr descr="plantillappt_05.png" id="18" name="Google Shape;18;p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p:cSld name="1_Título y objetos">
    <p:spTree>
      <p:nvGrpSpPr>
        <p:cNvPr id="19" name="Shape 19"/>
        <p:cNvGrpSpPr/>
        <p:nvPr/>
      </p:nvGrpSpPr>
      <p:grpSpPr>
        <a:xfrm>
          <a:off x="0" y="0"/>
          <a:ext cx="0" cy="0"/>
          <a:chOff x="0" y="0"/>
          <a:chExt cx="0" cy="0"/>
        </a:xfrm>
      </p:grpSpPr>
      <p:pic>
        <p:nvPicPr>
          <p:cNvPr descr="Plantilla presentaciones_naranja_Mesa de trabajo 1 copia.png" id="20" name="Google Shape;20;p4"/>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1_Encabezado de sección">
    <p:spTree>
      <p:nvGrpSpPr>
        <p:cNvPr id="21" name="Shape 21"/>
        <p:cNvGrpSpPr/>
        <p:nvPr/>
      </p:nvGrpSpPr>
      <p:grpSpPr>
        <a:xfrm>
          <a:off x="0" y="0"/>
          <a:ext cx="0" cy="0"/>
          <a:chOff x="0" y="0"/>
          <a:chExt cx="0" cy="0"/>
        </a:xfrm>
      </p:grpSpPr>
      <p:pic>
        <p:nvPicPr>
          <p:cNvPr descr="Plantilla presentaciones_naranja_Mesa de trabajo 1 copia 2.png" id="22" name="Google Shape;22;p5"/>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1_Dos objetos">
    <p:spTree>
      <p:nvGrpSpPr>
        <p:cNvPr id="23" name="Shape 23"/>
        <p:cNvGrpSpPr/>
        <p:nvPr/>
      </p:nvGrpSpPr>
      <p:grpSpPr>
        <a:xfrm>
          <a:off x="0" y="0"/>
          <a:ext cx="0" cy="0"/>
          <a:chOff x="0" y="0"/>
          <a:chExt cx="0" cy="0"/>
        </a:xfrm>
      </p:grpSpPr>
      <p:pic>
        <p:nvPicPr>
          <p:cNvPr descr="Plantilla-presentaciones_naranja_cierre.png" id="24" name="Google Shape;24;p6"/>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25" name="Shape 25"/>
        <p:cNvGrpSpPr/>
        <p:nvPr/>
      </p:nvGrpSpPr>
      <p:grpSpPr>
        <a:xfrm>
          <a:off x="0" y="0"/>
          <a:ext cx="0" cy="0"/>
          <a:chOff x="0" y="0"/>
          <a:chExt cx="0" cy="0"/>
        </a:xfrm>
      </p:grpSpPr>
      <p:sp>
        <p:nvSpPr>
          <p:cNvPr id="26" name="Google Shape;26;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1" name="Shape 31"/>
        <p:cNvGrpSpPr/>
        <p:nvPr/>
      </p:nvGrpSpPr>
      <p:grpSpPr>
        <a:xfrm>
          <a:off x="0" y="0"/>
          <a:ext cx="0" cy="0"/>
          <a:chOff x="0" y="0"/>
          <a:chExt cx="0" cy="0"/>
        </a:xfrm>
      </p:grpSpPr>
      <p:sp>
        <p:nvSpPr>
          <p:cNvPr id="32" name="Google Shape;3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37" name="Shape 37"/>
        <p:cNvGrpSpPr/>
        <p:nvPr/>
      </p:nvGrpSpPr>
      <p:grpSpPr>
        <a:xfrm>
          <a:off x="0" y="0"/>
          <a:ext cx="0" cy="0"/>
          <a:chOff x="0" y="0"/>
          <a:chExt cx="0" cy="0"/>
        </a:xfrm>
      </p:grpSpPr>
      <p:sp>
        <p:nvSpPr>
          <p:cNvPr id="38" name="Google Shape;38;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43" name="Shape 43"/>
        <p:cNvGrpSpPr/>
        <p:nvPr/>
      </p:nvGrpSpPr>
      <p:grpSpPr>
        <a:xfrm>
          <a:off x="0" y="0"/>
          <a:ext cx="0" cy="0"/>
          <a:chOff x="0" y="0"/>
          <a:chExt cx="0" cy="0"/>
        </a:xfrm>
      </p:grpSpPr>
      <p:sp>
        <p:nvSpPr>
          <p:cNvPr id="44" name="Google Shape;4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25.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docs.google.com/forms/d/1QpkFgJe3z-CzbFyMhmwjdF_DR7r-donzSx8VpN1HPic/prefill" TargetMode="External"/><Relationship Id="rId4" Type="http://schemas.openxmlformats.org/officeDocument/2006/relationships/hyperlink" Target="https://docs.google.com/document/d/1l49e7OG29bIUI7Vx-_KWYqg9bWNAyQ4ymS0jexOpGn8/edit" TargetMode="External"/><Relationship Id="rId5" Type="http://schemas.openxmlformats.org/officeDocument/2006/relationships/hyperlink" Target="http://drive.google.com/file/d/1Oj9LvFdi48MVB9ceGaY280bkq2kl_P5E/view" TargetMode="External"/><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nvSpPr>
        <p:spPr>
          <a:xfrm>
            <a:off x="2627650" y="2348125"/>
            <a:ext cx="5572200" cy="23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3500">
              <a:latin typeface="Calibri"/>
              <a:ea typeface="Calibri"/>
              <a:cs typeface="Calibri"/>
              <a:sym typeface="Calibri"/>
            </a:endParaRPr>
          </a:p>
          <a:p>
            <a:pPr indent="0" lvl="0" marL="0" rtl="0" algn="ctr">
              <a:spcBef>
                <a:spcPts val="0"/>
              </a:spcBef>
              <a:spcAft>
                <a:spcPts val="0"/>
              </a:spcAft>
              <a:buNone/>
            </a:pPr>
            <a:r>
              <a:rPr b="1" lang="es-ES" sz="4000">
                <a:latin typeface="Calibri"/>
                <a:ea typeface="Calibri"/>
                <a:cs typeface="Calibri"/>
                <a:sym typeface="Calibri"/>
              </a:rPr>
              <a:t>SISTEMA DE </a:t>
            </a:r>
            <a:r>
              <a:rPr b="1" lang="es-ES" sz="4000">
                <a:latin typeface="Calibri"/>
                <a:ea typeface="Calibri"/>
                <a:cs typeface="Calibri"/>
                <a:sym typeface="Calibri"/>
              </a:rPr>
              <a:t>INFORMACIÓN</a:t>
            </a:r>
            <a:r>
              <a:rPr b="1" lang="es-ES" sz="4000">
                <a:latin typeface="Calibri"/>
                <a:ea typeface="Calibri"/>
                <a:cs typeface="Calibri"/>
                <a:sym typeface="Calibri"/>
              </a:rPr>
              <a:t>  CONTROL VENTAS</a:t>
            </a:r>
            <a:endParaRPr b="1" sz="4000">
              <a:latin typeface="Calibri"/>
              <a:ea typeface="Calibri"/>
              <a:cs typeface="Calibri"/>
              <a:sym typeface="Calibri"/>
            </a:endParaRPr>
          </a:p>
        </p:txBody>
      </p:sp>
      <p:sp>
        <p:nvSpPr>
          <p:cNvPr id="100" name="Google Shape;100;p18"/>
          <p:cNvSpPr txBox="1"/>
          <p:nvPr/>
        </p:nvSpPr>
        <p:spPr>
          <a:xfrm>
            <a:off x="857250" y="838625"/>
            <a:ext cx="2087100" cy="11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01" name="Google Shape;101;p18"/>
          <p:cNvPicPr preferRelativeResize="0"/>
          <p:nvPr/>
        </p:nvPicPr>
        <p:blipFill>
          <a:blip r:embed="rId3">
            <a:alphaModFix/>
          </a:blip>
          <a:stretch>
            <a:fillRect/>
          </a:stretch>
        </p:blipFill>
        <p:spPr>
          <a:xfrm>
            <a:off x="674275" y="618300"/>
            <a:ext cx="1953375" cy="12387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nvSpPr>
        <p:spPr>
          <a:xfrm>
            <a:off x="2250600" y="2990967"/>
            <a:ext cx="6507600" cy="1998900"/>
          </a:xfrm>
          <a:prstGeom prst="rect">
            <a:avLst/>
          </a:prstGeom>
          <a:noFill/>
          <a:ln>
            <a:noFill/>
          </a:ln>
        </p:spPr>
        <p:txBody>
          <a:bodyPr anchorCtr="0" anchor="t" bIns="121900" lIns="121900" spcFirstLastPara="1" rIns="121900" wrap="square" tIns="121900">
            <a:noAutofit/>
          </a:bodyPr>
          <a:lstStyle/>
          <a:p>
            <a:pPr indent="0" lvl="0" marL="0" marR="0" rtl="0" algn="just">
              <a:lnSpc>
                <a:spcPct val="115000"/>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169" name="Google Shape;169;p27"/>
          <p:cNvSpPr txBox="1"/>
          <p:nvPr/>
        </p:nvSpPr>
        <p:spPr>
          <a:xfrm>
            <a:off x="602100" y="774975"/>
            <a:ext cx="10987800" cy="59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3000">
                <a:solidFill>
                  <a:srgbClr val="FFFFFF"/>
                </a:solidFill>
                <a:latin typeface="Calibri"/>
                <a:ea typeface="Calibri"/>
                <a:cs typeface="Calibri"/>
                <a:sym typeface="Calibri"/>
              </a:rPr>
              <a:t> </a:t>
            </a:r>
            <a:r>
              <a:rPr lang="es-ES" sz="3000">
                <a:solidFill>
                  <a:srgbClr val="FFFFFF"/>
                </a:solidFill>
              </a:rPr>
              <a:t> DIAGRAMA DE PROCESOS BPMN</a:t>
            </a:r>
            <a:endParaRPr sz="3000">
              <a:solidFill>
                <a:srgbClr val="FFFFFF"/>
              </a:solidFill>
            </a:endParaRPr>
          </a:p>
          <a:p>
            <a:pPr indent="0" lvl="0" marL="0" rtl="0" algn="l">
              <a:spcBef>
                <a:spcPts val="0"/>
              </a:spcBef>
              <a:spcAft>
                <a:spcPts val="0"/>
              </a:spcAft>
              <a:buNone/>
            </a:pPr>
            <a:r>
              <a:t/>
            </a:r>
            <a:endParaRPr sz="3000">
              <a:solidFill>
                <a:srgbClr val="FFFFFF"/>
              </a:solidFill>
            </a:endParaRPr>
          </a:p>
          <a:p>
            <a:pPr indent="0" lvl="0" marL="0" rtl="0" algn="l">
              <a:spcBef>
                <a:spcPts val="0"/>
              </a:spcBef>
              <a:spcAft>
                <a:spcPts val="0"/>
              </a:spcAft>
              <a:buNone/>
            </a:pPr>
            <a:r>
              <a:rPr lang="es-ES" sz="2400">
                <a:solidFill>
                  <a:srgbClr val="FFFFFF"/>
                </a:solidFill>
              </a:rPr>
              <a:t>Gráfica estándar que permite modelar un proceso</a:t>
            </a:r>
            <a:endParaRPr sz="2400">
              <a:solidFill>
                <a:srgbClr val="FFFFFF"/>
              </a:solidFill>
            </a:endParaRPr>
          </a:p>
          <a:p>
            <a:pPr indent="0" lvl="0" marL="0" rtl="0" algn="l">
              <a:spcBef>
                <a:spcPts val="0"/>
              </a:spcBef>
              <a:spcAft>
                <a:spcPts val="0"/>
              </a:spcAft>
              <a:buNone/>
            </a:pPr>
            <a:r>
              <a:t/>
            </a:r>
            <a:endParaRPr sz="3000">
              <a:solidFill>
                <a:srgbClr val="FFFFFF"/>
              </a:solidFill>
            </a:endParaRPr>
          </a:p>
        </p:txBody>
      </p:sp>
      <p:pic>
        <p:nvPicPr>
          <p:cNvPr id="170" name="Google Shape;170;p27"/>
          <p:cNvPicPr preferRelativeResize="0"/>
          <p:nvPr/>
        </p:nvPicPr>
        <p:blipFill rotWithShape="1">
          <a:blip r:embed="rId3">
            <a:alphaModFix/>
          </a:blip>
          <a:srcRect b="7362" l="17828" r="22665" t="18044"/>
          <a:stretch/>
        </p:blipFill>
        <p:spPr>
          <a:xfrm>
            <a:off x="2470800" y="2290800"/>
            <a:ext cx="6698050" cy="4271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nvSpPr>
        <p:spPr>
          <a:xfrm>
            <a:off x="559075" y="503175"/>
            <a:ext cx="10082100" cy="55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3000">
                <a:latin typeface="Calibri"/>
                <a:ea typeface="Calibri"/>
                <a:cs typeface="Calibri"/>
                <a:sym typeface="Calibri"/>
              </a:rPr>
              <a:t>REQUERIMIENTOS FUNCIONALES Y NO FUNCIONALES IEEE830</a:t>
            </a:r>
            <a:endParaRPr b="1"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0" lvl="0" marL="0" rtl="0" algn="l">
              <a:spcBef>
                <a:spcPts val="0"/>
              </a:spcBef>
              <a:spcAft>
                <a:spcPts val="0"/>
              </a:spcAft>
              <a:buNone/>
            </a:pPr>
            <a:r>
              <a:rPr lang="es-ES" sz="2400">
                <a:latin typeface="Calibri"/>
                <a:ea typeface="Calibri"/>
                <a:cs typeface="Calibri"/>
                <a:sym typeface="Calibri"/>
              </a:rPr>
              <a:t>Los requerimientos son las condiciones que el sistema debe cumplir</a:t>
            </a:r>
            <a:endParaRPr sz="2400">
              <a:latin typeface="Calibri"/>
              <a:ea typeface="Calibri"/>
              <a:cs typeface="Calibri"/>
              <a:sym typeface="Calibri"/>
            </a:endParaRPr>
          </a:p>
          <a:p>
            <a:pPr indent="0" lvl="0" marL="0" rtl="0" algn="l">
              <a:spcBef>
                <a:spcPts val="0"/>
              </a:spcBef>
              <a:spcAft>
                <a:spcPts val="0"/>
              </a:spcAft>
              <a:buNone/>
            </a:pPr>
            <a:r>
              <a:rPr lang="es-ES" sz="2400">
                <a:latin typeface="Calibri"/>
                <a:ea typeface="Calibri"/>
                <a:cs typeface="Calibri"/>
                <a:sym typeface="Calibri"/>
              </a:rPr>
              <a:t>											</a:t>
            </a:r>
            <a:endParaRPr sz="2400">
              <a:latin typeface="Calibri"/>
              <a:ea typeface="Calibri"/>
              <a:cs typeface="Calibri"/>
              <a:sym typeface="Calibri"/>
            </a:endParaRPr>
          </a:p>
        </p:txBody>
      </p:sp>
      <p:pic>
        <p:nvPicPr>
          <p:cNvPr id="177" name="Google Shape;177;p28"/>
          <p:cNvPicPr preferRelativeResize="0"/>
          <p:nvPr/>
        </p:nvPicPr>
        <p:blipFill rotWithShape="1">
          <a:blip r:embed="rId3">
            <a:alphaModFix/>
          </a:blip>
          <a:srcRect b="16573" l="25373" r="28617" t="32880"/>
          <a:stretch/>
        </p:blipFill>
        <p:spPr>
          <a:xfrm>
            <a:off x="278825" y="2310850"/>
            <a:ext cx="5277648" cy="3708426"/>
          </a:xfrm>
          <a:prstGeom prst="rect">
            <a:avLst/>
          </a:prstGeom>
          <a:noFill/>
          <a:ln>
            <a:noFill/>
          </a:ln>
        </p:spPr>
      </p:pic>
      <p:pic>
        <p:nvPicPr>
          <p:cNvPr id="178" name="Google Shape;178;p28"/>
          <p:cNvPicPr preferRelativeResize="0"/>
          <p:nvPr/>
        </p:nvPicPr>
        <p:blipFill rotWithShape="1">
          <a:blip r:embed="rId4">
            <a:alphaModFix/>
          </a:blip>
          <a:srcRect b="16084" l="25347" r="28186" t="31745"/>
          <a:stretch/>
        </p:blipFill>
        <p:spPr>
          <a:xfrm>
            <a:off x="6019375" y="2310850"/>
            <a:ext cx="5665301" cy="3577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9"/>
          <p:cNvSpPr txBox="1"/>
          <p:nvPr/>
        </p:nvSpPr>
        <p:spPr>
          <a:xfrm>
            <a:off x="2250600" y="2990967"/>
            <a:ext cx="6507600" cy="1998900"/>
          </a:xfrm>
          <a:prstGeom prst="rect">
            <a:avLst/>
          </a:prstGeom>
          <a:noFill/>
          <a:ln>
            <a:noFill/>
          </a:ln>
        </p:spPr>
        <p:txBody>
          <a:bodyPr anchorCtr="0" anchor="t" bIns="121900" lIns="121900" spcFirstLastPara="1" rIns="121900" wrap="square" tIns="121900">
            <a:noAutofit/>
          </a:bodyPr>
          <a:lstStyle/>
          <a:p>
            <a:pPr indent="0" lvl="0" marL="0" marR="0" rtl="0" algn="just">
              <a:lnSpc>
                <a:spcPct val="115000"/>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185" name="Google Shape;185;p29"/>
          <p:cNvSpPr txBox="1"/>
          <p:nvPr/>
        </p:nvSpPr>
        <p:spPr>
          <a:xfrm>
            <a:off x="514275" y="494250"/>
            <a:ext cx="11327400" cy="64545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1200"/>
              </a:spcBef>
              <a:spcAft>
                <a:spcPts val="1200"/>
              </a:spcAft>
              <a:buNone/>
            </a:pPr>
            <a:r>
              <a:rPr lang="es-ES" sz="3000">
                <a:solidFill>
                  <a:srgbClr val="FFFFFF"/>
                </a:solidFill>
              </a:rPr>
              <a:t>DIAGRAMAS UML</a:t>
            </a:r>
            <a:endParaRPr sz="3000">
              <a:solidFill>
                <a:srgbClr val="FFFFFF"/>
              </a:solidFill>
            </a:endParaRPr>
          </a:p>
        </p:txBody>
      </p:sp>
      <p:pic>
        <p:nvPicPr>
          <p:cNvPr id="186" name="Google Shape;186;p29"/>
          <p:cNvPicPr preferRelativeResize="0"/>
          <p:nvPr/>
        </p:nvPicPr>
        <p:blipFill>
          <a:blip r:embed="rId3">
            <a:alphaModFix/>
          </a:blip>
          <a:stretch>
            <a:fillRect/>
          </a:stretch>
        </p:blipFill>
        <p:spPr>
          <a:xfrm>
            <a:off x="641400" y="1152800"/>
            <a:ext cx="4990948" cy="2549275"/>
          </a:xfrm>
          <a:prstGeom prst="rect">
            <a:avLst/>
          </a:prstGeom>
          <a:noFill/>
          <a:ln>
            <a:noFill/>
          </a:ln>
        </p:spPr>
      </p:pic>
      <p:pic>
        <p:nvPicPr>
          <p:cNvPr id="187" name="Google Shape;187;p29"/>
          <p:cNvPicPr preferRelativeResize="0"/>
          <p:nvPr/>
        </p:nvPicPr>
        <p:blipFill>
          <a:blip r:embed="rId4">
            <a:alphaModFix/>
          </a:blip>
          <a:stretch>
            <a:fillRect/>
          </a:stretch>
        </p:blipFill>
        <p:spPr>
          <a:xfrm>
            <a:off x="6168750" y="1152800"/>
            <a:ext cx="4682807" cy="2549275"/>
          </a:xfrm>
          <a:prstGeom prst="rect">
            <a:avLst/>
          </a:prstGeom>
          <a:noFill/>
          <a:ln>
            <a:noFill/>
          </a:ln>
        </p:spPr>
      </p:pic>
      <p:pic>
        <p:nvPicPr>
          <p:cNvPr id="188" name="Google Shape;188;p29"/>
          <p:cNvPicPr preferRelativeResize="0"/>
          <p:nvPr/>
        </p:nvPicPr>
        <p:blipFill>
          <a:blip r:embed="rId5">
            <a:alphaModFix/>
          </a:blip>
          <a:stretch>
            <a:fillRect/>
          </a:stretch>
        </p:blipFill>
        <p:spPr>
          <a:xfrm>
            <a:off x="1958075" y="3839000"/>
            <a:ext cx="5994275" cy="2903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nvSpPr>
        <p:spPr>
          <a:xfrm>
            <a:off x="894525" y="754800"/>
            <a:ext cx="9690600" cy="5544000"/>
          </a:xfrm>
          <a:prstGeom prst="rect">
            <a:avLst/>
          </a:prstGeom>
          <a:noFill/>
          <a:ln>
            <a:noFill/>
          </a:ln>
        </p:spPr>
        <p:txBody>
          <a:bodyPr anchorCtr="0" anchor="t" bIns="91425" lIns="91425" spcFirstLastPara="1" rIns="91425" wrap="square" tIns="91425">
            <a:noAutofit/>
          </a:bodyPr>
          <a:lstStyle/>
          <a:p>
            <a:pPr indent="0" lvl="0" marL="2743200" rtl="0" algn="l">
              <a:lnSpc>
                <a:spcPct val="115000"/>
              </a:lnSpc>
              <a:spcBef>
                <a:spcPts val="1200"/>
              </a:spcBef>
              <a:spcAft>
                <a:spcPts val="1200"/>
              </a:spcAft>
              <a:buNone/>
            </a:pPr>
            <a:r>
              <a:t/>
            </a:r>
            <a:endParaRPr b="1" sz="2400"/>
          </a:p>
        </p:txBody>
      </p:sp>
      <p:sp>
        <p:nvSpPr>
          <p:cNvPr id="195" name="Google Shape;195;p30"/>
          <p:cNvSpPr txBox="1"/>
          <p:nvPr/>
        </p:nvSpPr>
        <p:spPr>
          <a:xfrm>
            <a:off x="577700" y="503175"/>
            <a:ext cx="9537300" cy="58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3000">
                <a:latin typeface="Calibri"/>
                <a:ea typeface="Calibri"/>
                <a:cs typeface="Calibri"/>
                <a:sym typeface="Calibri"/>
              </a:rPr>
              <a:t>SISTEMA DE </a:t>
            </a:r>
            <a:r>
              <a:rPr b="1" lang="es-ES" sz="3000">
                <a:latin typeface="Calibri"/>
                <a:ea typeface="Calibri"/>
                <a:cs typeface="Calibri"/>
                <a:sym typeface="Calibri"/>
              </a:rPr>
              <a:t>CONTROL</a:t>
            </a:r>
            <a:r>
              <a:rPr b="1" lang="es-ES" sz="3000">
                <a:latin typeface="Calibri"/>
                <a:ea typeface="Calibri"/>
                <a:cs typeface="Calibri"/>
                <a:sym typeface="Calibri"/>
              </a:rPr>
              <a:t> DE </a:t>
            </a:r>
            <a:r>
              <a:rPr b="1" lang="es-ES" sz="3000">
                <a:latin typeface="Calibri"/>
                <a:ea typeface="Calibri"/>
                <a:cs typeface="Calibri"/>
                <a:sym typeface="Calibri"/>
              </a:rPr>
              <a:t>VERSIONES</a:t>
            </a:r>
            <a:r>
              <a:rPr b="1" lang="es-ES" sz="3000">
                <a:latin typeface="Calibri"/>
                <a:ea typeface="Calibri"/>
                <a:cs typeface="Calibri"/>
                <a:sym typeface="Calibri"/>
              </a:rPr>
              <a:t> </a:t>
            </a:r>
            <a:endParaRPr b="1" sz="3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s-ES" sz="2200">
                <a:solidFill>
                  <a:srgbClr val="082A75"/>
                </a:solidFill>
              </a:rPr>
              <a:t>Seguimiento realizado a las designaciones por parte de cada uno de los integrantes del proyecto.</a:t>
            </a:r>
            <a:endParaRPr sz="2200">
              <a:solidFill>
                <a:srgbClr val="082A75"/>
              </a:solidFill>
            </a:endParaRPr>
          </a:p>
          <a:p>
            <a:pPr indent="0" lvl="0" marL="0" rtl="0" algn="l">
              <a:spcBef>
                <a:spcPts val="0"/>
              </a:spcBef>
              <a:spcAft>
                <a:spcPts val="0"/>
              </a:spcAft>
              <a:buNone/>
            </a:pPr>
            <a:r>
              <a:t/>
            </a:r>
            <a:endParaRPr sz="2200">
              <a:solidFill>
                <a:srgbClr val="082A75"/>
              </a:solidFill>
            </a:endParaRPr>
          </a:p>
          <a:p>
            <a:pPr indent="0" lvl="0" marL="0" rtl="0" algn="l">
              <a:spcBef>
                <a:spcPts val="0"/>
              </a:spcBef>
              <a:spcAft>
                <a:spcPts val="0"/>
              </a:spcAft>
              <a:buNone/>
            </a:pPr>
            <a:r>
              <a:rPr lang="es-ES" sz="2200">
                <a:solidFill>
                  <a:srgbClr val="082A75"/>
                </a:solidFill>
              </a:rPr>
              <a:t>Repositorio principal</a:t>
            </a:r>
            <a:endParaRPr sz="2200">
              <a:solidFill>
                <a:srgbClr val="082A75"/>
              </a:solidFill>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p:txBody>
      </p:sp>
      <p:pic>
        <p:nvPicPr>
          <p:cNvPr id="196" name="Google Shape;196;p30"/>
          <p:cNvPicPr preferRelativeResize="0"/>
          <p:nvPr/>
        </p:nvPicPr>
        <p:blipFill rotWithShape="1">
          <a:blip r:embed="rId3">
            <a:alphaModFix/>
          </a:blip>
          <a:srcRect b="47045" l="931" r="26256" t="26946"/>
          <a:stretch/>
        </p:blipFill>
        <p:spPr>
          <a:xfrm>
            <a:off x="488850" y="2632275"/>
            <a:ext cx="9537225" cy="1789050"/>
          </a:xfrm>
          <a:prstGeom prst="rect">
            <a:avLst/>
          </a:prstGeom>
          <a:noFill/>
          <a:ln>
            <a:noFill/>
          </a:ln>
        </p:spPr>
      </p:pic>
      <p:pic>
        <p:nvPicPr>
          <p:cNvPr id="197" name="Google Shape;197;p30"/>
          <p:cNvPicPr preferRelativeResize="0"/>
          <p:nvPr/>
        </p:nvPicPr>
        <p:blipFill rotWithShape="1">
          <a:blip r:embed="rId4">
            <a:alphaModFix/>
          </a:blip>
          <a:srcRect b="32878" l="9936" r="10886" t="48642"/>
          <a:stretch/>
        </p:blipFill>
        <p:spPr>
          <a:xfrm>
            <a:off x="488850" y="4646950"/>
            <a:ext cx="9537225" cy="17701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1"/>
          <p:cNvSpPr txBox="1"/>
          <p:nvPr/>
        </p:nvSpPr>
        <p:spPr>
          <a:xfrm>
            <a:off x="559075" y="503175"/>
            <a:ext cx="10082100" cy="55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lang="es-ES" sz="2400">
                <a:latin typeface="Calibri"/>
                <a:ea typeface="Calibri"/>
                <a:cs typeface="Calibri"/>
                <a:sym typeface="Calibri"/>
              </a:rPr>
              <a:t>											</a:t>
            </a:r>
            <a:endParaRPr sz="2400">
              <a:latin typeface="Calibri"/>
              <a:ea typeface="Calibri"/>
              <a:cs typeface="Calibri"/>
              <a:sym typeface="Calibri"/>
            </a:endParaRPr>
          </a:p>
        </p:txBody>
      </p:sp>
      <p:pic>
        <p:nvPicPr>
          <p:cNvPr id="204" name="Google Shape;204;p31"/>
          <p:cNvPicPr preferRelativeResize="0"/>
          <p:nvPr/>
        </p:nvPicPr>
        <p:blipFill>
          <a:blip r:embed="rId3">
            <a:alphaModFix/>
          </a:blip>
          <a:stretch>
            <a:fillRect/>
          </a:stretch>
        </p:blipFill>
        <p:spPr>
          <a:xfrm>
            <a:off x="1270550" y="413300"/>
            <a:ext cx="8494650" cy="2381250"/>
          </a:xfrm>
          <a:prstGeom prst="rect">
            <a:avLst/>
          </a:prstGeom>
          <a:noFill/>
          <a:ln>
            <a:noFill/>
          </a:ln>
        </p:spPr>
      </p:pic>
      <p:pic>
        <p:nvPicPr>
          <p:cNvPr id="205" name="Google Shape;205;p31"/>
          <p:cNvPicPr preferRelativeResize="0"/>
          <p:nvPr/>
        </p:nvPicPr>
        <p:blipFill>
          <a:blip r:embed="rId4">
            <a:alphaModFix/>
          </a:blip>
          <a:stretch>
            <a:fillRect/>
          </a:stretch>
        </p:blipFill>
        <p:spPr>
          <a:xfrm>
            <a:off x="1270550" y="3055263"/>
            <a:ext cx="8494650" cy="28361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txBox="1"/>
          <p:nvPr/>
        </p:nvSpPr>
        <p:spPr>
          <a:xfrm>
            <a:off x="2250600" y="2990967"/>
            <a:ext cx="6507600" cy="1998900"/>
          </a:xfrm>
          <a:prstGeom prst="rect">
            <a:avLst/>
          </a:prstGeom>
          <a:noFill/>
          <a:ln>
            <a:noFill/>
          </a:ln>
        </p:spPr>
        <p:txBody>
          <a:bodyPr anchorCtr="0" anchor="t" bIns="121900" lIns="121900" spcFirstLastPara="1" rIns="121900" wrap="square" tIns="121900">
            <a:noAutofit/>
          </a:bodyPr>
          <a:lstStyle/>
          <a:p>
            <a:pPr indent="0" lvl="0" marL="0" marR="0" rtl="0" algn="just">
              <a:lnSpc>
                <a:spcPct val="115000"/>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212" name="Google Shape;212;p32"/>
          <p:cNvSpPr txBox="1"/>
          <p:nvPr/>
        </p:nvSpPr>
        <p:spPr>
          <a:xfrm>
            <a:off x="602100" y="774975"/>
            <a:ext cx="10987800" cy="59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3000">
              <a:solidFill>
                <a:srgbClr val="FFFFFF"/>
              </a:solidFill>
            </a:endParaRPr>
          </a:p>
        </p:txBody>
      </p:sp>
      <p:pic>
        <p:nvPicPr>
          <p:cNvPr id="213" name="Google Shape;213;p32"/>
          <p:cNvPicPr preferRelativeResize="0"/>
          <p:nvPr/>
        </p:nvPicPr>
        <p:blipFill rotWithShape="1">
          <a:blip r:embed="rId3">
            <a:alphaModFix/>
          </a:blip>
          <a:srcRect b="27161" l="10419" r="10101" t="35711"/>
          <a:stretch/>
        </p:blipFill>
        <p:spPr>
          <a:xfrm>
            <a:off x="447250" y="152400"/>
            <a:ext cx="10020200" cy="2838575"/>
          </a:xfrm>
          <a:prstGeom prst="rect">
            <a:avLst/>
          </a:prstGeom>
          <a:noFill/>
          <a:ln>
            <a:noFill/>
          </a:ln>
        </p:spPr>
      </p:pic>
      <p:pic>
        <p:nvPicPr>
          <p:cNvPr id="214" name="Google Shape;214;p32"/>
          <p:cNvPicPr preferRelativeResize="0"/>
          <p:nvPr/>
        </p:nvPicPr>
        <p:blipFill>
          <a:blip r:embed="rId4">
            <a:alphaModFix/>
          </a:blip>
          <a:stretch>
            <a:fillRect/>
          </a:stretch>
        </p:blipFill>
        <p:spPr>
          <a:xfrm>
            <a:off x="447250" y="3261275"/>
            <a:ext cx="10020200" cy="336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descr="EDITORIAL3.jpg" id="220" name="Google Shape;220;p33"/>
          <p:cNvPicPr preferRelativeResize="0"/>
          <p:nvPr/>
        </p:nvPicPr>
        <p:blipFill rotWithShape="1">
          <a:blip r:embed="rId3">
            <a:alphaModFix/>
          </a:blip>
          <a:srcRect b="0" l="0" r="0" t="14950"/>
          <a:stretch/>
        </p:blipFill>
        <p:spPr>
          <a:xfrm>
            <a:off x="-54226" y="-57320"/>
            <a:ext cx="12300451" cy="6972640"/>
          </a:xfrm>
          <a:prstGeom prst="rect">
            <a:avLst/>
          </a:prstGeom>
          <a:noFill/>
          <a:ln>
            <a:noFill/>
          </a:ln>
        </p:spPr>
      </p:pic>
      <p:sp>
        <p:nvSpPr>
          <p:cNvPr id="221" name="Google Shape;221;p33"/>
          <p:cNvSpPr/>
          <p:nvPr/>
        </p:nvSpPr>
        <p:spPr>
          <a:xfrm rot="-5400000">
            <a:off x="6128615" y="798944"/>
            <a:ext cx="7069656" cy="5274017"/>
          </a:xfrm>
          <a:prstGeom prst="rect">
            <a:avLst/>
          </a:prstGeom>
          <a:gradFill>
            <a:gsLst>
              <a:gs pos="0">
                <a:srgbClr val="000000">
                  <a:alpha val="45490"/>
                </a:srgbClr>
              </a:gs>
              <a:gs pos="100000">
                <a:srgbClr val="1F497D">
                  <a:alpha val="0"/>
                </a:srgbClr>
              </a:gs>
            </a:gsLst>
            <a:lin ang="16200000" scaled="0"/>
          </a:gradFill>
          <a:ln>
            <a:noFill/>
          </a:ln>
          <a:effectLst>
            <a:outerShdw blurRad="40000" rotWithShape="0" dir="5400000" dist="23000">
              <a:srgbClr val="000000">
                <a:alpha val="34509"/>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222" name="Google Shape;222;p33"/>
          <p:cNvSpPr txBox="1"/>
          <p:nvPr/>
        </p:nvSpPr>
        <p:spPr>
          <a:xfrm>
            <a:off x="8684346" y="1026665"/>
            <a:ext cx="3707100" cy="12171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b="1" sz="3200">
              <a:solidFill>
                <a:schemeClr val="lt1"/>
              </a:solidFill>
              <a:latin typeface="Work Sans"/>
              <a:ea typeface="Work Sans"/>
              <a:cs typeface="Work Sans"/>
              <a:sym typeface="Work Sans"/>
            </a:endParaRPr>
          </a:p>
          <a:p>
            <a:pPr indent="0" lvl="0" marL="0" marR="0" rtl="0" algn="ctr">
              <a:spcBef>
                <a:spcPts val="0"/>
              </a:spcBef>
              <a:spcAft>
                <a:spcPts val="0"/>
              </a:spcAft>
              <a:buNone/>
            </a:pPr>
            <a:r>
              <a:rPr b="1" lang="es-ES" sz="3200">
                <a:solidFill>
                  <a:schemeClr val="lt1"/>
                </a:solidFill>
                <a:latin typeface="Work Sans"/>
                <a:ea typeface="Work Sans"/>
                <a:cs typeface="Work Sans"/>
                <a:sym typeface="Work Sans"/>
              </a:rPr>
              <a:t>SICV</a:t>
            </a:r>
            <a:endParaRPr b="1" sz="3200">
              <a:solidFill>
                <a:schemeClr val="lt1"/>
              </a:solidFill>
              <a:latin typeface="Work Sans"/>
              <a:ea typeface="Work Sans"/>
              <a:cs typeface="Work Sans"/>
              <a:sym typeface="Work Sans"/>
            </a:endParaRPr>
          </a:p>
        </p:txBody>
      </p:sp>
      <p:sp>
        <p:nvSpPr>
          <p:cNvPr id="223" name="Google Shape;223;p33"/>
          <p:cNvSpPr txBox="1"/>
          <p:nvPr/>
        </p:nvSpPr>
        <p:spPr>
          <a:xfrm>
            <a:off x="7596875" y="2243772"/>
            <a:ext cx="3815400" cy="10176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0" i="0" lang="es-ES" sz="2133" u="none" cap="none" strike="noStrike">
                <a:solidFill>
                  <a:schemeClr val="lt1"/>
                </a:solidFill>
                <a:latin typeface="Work Sans"/>
                <a:ea typeface="Work Sans"/>
                <a:cs typeface="Work Sans"/>
                <a:sym typeface="Work Sans"/>
              </a:rPr>
              <a:t>Sistema de </a:t>
            </a:r>
            <a:r>
              <a:rPr lang="es-ES" sz="2133">
                <a:solidFill>
                  <a:schemeClr val="lt1"/>
                </a:solidFill>
                <a:latin typeface="Work Sans"/>
                <a:ea typeface="Work Sans"/>
                <a:cs typeface="Work Sans"/>
                <a:sym typeface="Work Sans"/>
              </a:rPr>
              <a:t>Información</a:t>
            </a:r>
            <a:r>
              <a:rPr b="0" i="0" lang="es-ES" sz="2133" u="none" cap="none" strike="noStrike">
                <a:solidFill>
                  <a:schemeClr val="lt1"/>
                </a:solidFill>
                <a:latin typeface="Work Sans"/>
                <a:ea typeface="Work Sans"/>
                <a:cs typeface="Work Sans"/>
                <a:sym typeface="Work Sans"/>
              </a:rPr>
              <a:t> Control Ventas</a:t>
            </a:r>
            <a:endParaRPr b="0" i="0" sz="2400" u="none" cap="none" strike="noStrike">
              <a:solidFill>
                <a:schemeClr val="dk1"/>
              </a:solidFill>
              <a:latin typeface="Calibri"/>
              <a:ea typeface="Calibri"/>
              <a:cs typeface="Calibri"/>
              <a:sym typeface="Calibri"/>
            </a:endParaRPr>
          </a:p>
        </p:txBody>
      </p:sp>
      <p:pic>
        <p:nvPicPr>
          <p:cNvPr id="224" name="Google Shape;224;p33"/>
          <p:cNvPicPr preferRelativeResize="0"/>
          <p:nvPr/>
        </p:nvPicPr>
        <p:blipFill rotWithShape="1">
          <a:blip r:embed="rId4">
            <a:alphaModFix/>
          </a:blip>
          <a:srcRect b="0" l="0" r="0" t="0"/>
          <a:stretch/>
        </p:blipFill>
        <p:spPr>
          <a:xfrm flipH="1" rot="10800000">
            <a:off x="9663443" y="1489999"/>
            <a:ext cx="1748836" cy="60959"/>
          </a:xfrm>
          <a:prstGeom prst="rect">
            <a:avLst/>
          </a:prstGeom>
          <a:noFill/>
          <a:ln>
            <a:noFill/>
          </a:ln>
        </p:spPr>
      </p:pic>
      <p:pic>
        <p:nvPicPr>
          <p:cNvPr descr="naranja.png" id="225" name="Google Shape;225;p33"/>
          <p:cNvPicPr preferRelativeResize="0"/>
          <p:nvPr/>
        </p:nvPicPr>
        <p:blipFill rotWithShape="1">
          <a:blip r:embed="rId5">
            <a:alphaModFix/>
          </a:blip>
          <a:srcRect b="17818" l="21032" r="22452" t="19996"/>
          <a:stretch/>
        </p:blipFill>
        <p:spPr>
          <a:xfrm>
            <a:off x="396273" y="387278"/>
            <a:ext cx="801836" cy="804925"/>
          </a:xfrm>
          <a:prstGeom prst="rect">
            <a:avLst/>
          </a:prstGeom>
          <a:noFill/>
          <a:ln>
            <a:noFill/>
          </a:ln>
        </p:spPr>
      </p:pic>
      <p:pic>
        <p:nvPicPr>
          <p:cNvPr id="226" name="Google Shape;226;p33"/>
          <p:cNvPicPr preferRelativeResize="0"/>
          <p:nvPr/>
        </p:nvPicPr>
        <p:blipFill rotWithShape="1">
          <a:blip r:embed="rId4">
            <a:alphaModFix/>
          </a:blip>
          <a:srcRect b="0" l="0" r="0" t="0"/>
          <a:stretch/>
        </p:blipFill>
        <p:spPr>
          <a:xfrm flipH="1" rot="10800000">
            <a:off x="8838772" y="2105202"/>
            <a:ext cx="2719049" cy="609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nvSpPr>
        <p:spPr>
          <a:xfrm>
            <a:off x="913150" y="894525"/>
            <a:ext cx="9895500" cy="52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3000">
                <a:latin typeface="Calibri"/>
                <a:ea typeface="Calibri"/>
                <a:cs typeface="Calibri"/>
                <a:sym typeface="Calibri"/>
              </a:rPr>
              <a:t>OBJETIVO</a:t>
            </a:r>
            <a:endParaRPr b="1" sz="30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just">
              <a:spcBef>
                <a:spcPts val="0"/>
              </a:spcBef>
              <a:spcAft>
                <a:spcPts val="0"/>
              </a:spcAft>
              <a:buNone/>
            </a:pPr>
            <a:r>
              <a:rPr lang="es-ES" sz="2800">
                <a:latin typeface="Calibri"/>
                <a:ea typeface="Calibri"/>
                <a:cs typeface="Calibri"/>
                <a:sym typeface="Calibri"/>
              </a:rPr>
              <a:t>Desarrollar, analizar e implementar una </a:t>
            </a:r>
            <a:r>
              <a:rPr lang="es-ES" sz="2800">
                <a:latin typeface="Calibri"/>
                <a:ea typeface="Calibri"/>
                <a:cs typeface="Calibri"/>
                <a:sym typeface="Calibri"/>
              </a:rPr>
              <a:t>aplicación</a:t>
            </a:r>
            <a:r>
              <a:rPr lang="es-ES" sz="2800">
                <a:latin typeface="Calibri"/>
                <a:ea typeface="Calibri"/>
                <a:cs typeface="Calibri"/>
                <a:sym typeface="Calibri"/>
              </a:rPr>
              <a:t> que permita sistematizar los procesos de </a:t>
            </a:r>
            <a:r>
              <a:rPr lang="es-ES" sz="2800">
                <a:latin typeface="Calibri"/>
                <a:ea typeface="Calibri"/>
                <a:cs typeface="Calibri"/>
                <a:sym typeface="Calibri"/>
              </a:rPr>
              <a:t>producción</a:t>
            </a:r>
            <a:r>
              <a:rPr lang="es-ES" sz="2800">
                <a:latin typeface="Calibri"/>
                <a:ea typeface="Calibri"/>
                <a:cs typeface="Calibri"/>
                <a:sym typeface="Calibri"/>
              </a:rPr>
              <a:t>  del señor Hernando Carvajal (Productos campesino 100% natural),  para aumentar y controlar las ventas.</a:t>
            </a:r>
            <a:endParaRPr sz="2800">
              <a:latin typeface="Calibri"/>
              <a:ea typeface="Calibri"/>
              <a:cs typeface="Calibri"/>
              <a:sym typeface="Calibri"/>
            </a:endParaRPr>
          </a:p>
          <a:p>
            <a:pPr indent="0" lvl="0" marL="0" rtl="0" algn="just">
              <a:spcBef>
                <a:spcPts val="0"/>
              </a:spcBef>
              <a:spcAft>
                <a:spcPts val="0"/>
              </a:spcAft>
              <a:buNone/>
            </a:pPr>
            <a:r>
              <a:t/>
            </a:r>
            <a:endParaRPr sz="2800">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p:txBody>
      </p:sp>
      <p:pic>
        <p:nvPicPr>
          <p:cNvPr id="108" name="Google Shape;108;p19"/>
          <p:cNvPicPr preferRelativeResize="0"/>
          <p:nvPr/>
        </p:nvPicPr>
        <p:blipFill>
          <a:blip r:embed="rId3">
            <a:alphaModFix/>
          </a:blip>
          <a:stretch>
            <a:fillRect/>
          </a:stretch>
        </p:blipFill>
        <p:spPr>
          <a:xfrm>
            <a:off x="4432150" y="3714750"/>
            <a:ext cx="2857500" cy="285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nvSpPr>
        <p:spPr>
          <a:xfrm>
            <a:off x="894525" y="754800"/>
            <a:ext cx="9690600" cy="55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3000">
                <a:latin typeface="Calibri"/>
                <a:ea typeface="Calibri"/>
                <a:cs typeface="Calibri"/>
                <a:sym typeface="Calibri"/>
              </a:rPr>
              <a:t>OBJETIVOS </a:t>
            </a:r>
            <a:r>
              <a:rPr b="1" lang="es-ES" sz="3000">
                <a:latin typeface="Calibri"/>
                <a:ea typeface="Calibri"/>
                <a:cs typeface="Calibri"/>
                <a:sym typeface="Calibri"/>
              </a:rPr>
              <a:t>ESPECÍFICOS</a:t>
            </a:r>
            <a:endParaRPr b="1" sz="3000">
              <a:latin typeface="Calibri"/>
              <a:ea typeface="Calibri"/>
              <a:cs typeface="Calibri"/>
              <a:sym typeface="Calibri"/>
            </a:endParaRPr>
          </a:p>
          <a:p>
            <a:pPr indent="0" lvl="0" marL="0" rtl="0" algn="ctr">
              <a:spcBef>
                <a:spcPts val="0"/>
              </a:spcBef>
              <a:spcAft>
                <a:spcPts val="0"/>
              </a:spcAft>
              <a:buNone/>
            </a:pPr>
            <a:r>
              <a:t/>
            </a:r>
            <a:endParaRPr b="1" sz="3000">
              <a:latin typeface="Calibri"/>
              <a:ea typeface="Calibri"/>
              <a:cs typeface="Calibri"/>
              <a:sym typeface="Calibri"/>
            </a:endParaRPr>
          </a:p>
          <a:p>
            <a:pPr indent="-242401" lvl="0" marL="2646000" rtl="0" algn="just">
              <a:lnSpc>
                <a:spcPct val="115000"/>
              </a:lnSpc>
              <a:spcBef>
                <a:spcPts val="1200"/>
              </a:spcBef>
              <a:spcAft>
                <a:spcPts val="0"/>
              </a:spcAft>
              <a:buClr>
                <a:schemeClr val="dk1"/>
              </a:buClr>
              <a:buSzPts val="2400"/>
              <a:buChar char="●"/>
            </a:pPr>
            <a:r>
              <a:rPr lang="es-ES" sz="2400">
                <a:solidFill>
                  <a:schemeClr val="dk1"/>
                </a:solidFill>
              </a:rPr>
              <a:t>Aplicar encuestas a los clientes o consumidores.</a:t>
            </a:r>
            <a:endParaRPr sz="2400">
              <a:solidFill>
                <a:schemeClr val="dk1"/>
              </a:solidFill>
            </a:endParaRPr>
          </a:p>
          <a:p>
            <a:pPr indent="-242401" lvl="0" marL="2646000" rtl="0" algn="just">
              <a:lnSpc>
                <a:spcPct val="115000"/>
              </a:lnSpc>
              <a:spcBef>
                <a:spcPts val="0"/>
              </a:spcBef>
              <a:spcAft>
                <a:spcPts val="0"/>
              </a:spcAft>
              <a:buClr>
                <a:schemeClr val="dk1"/>
              </a:buClr>
              <a:buSzPts val="2400"/>
              <a:buChar char="●"/>
            </a:pPr>
            <a:r>
              <a:rPr lang="es-ES" sz="2400">
                <a:solidFill>
                  <a:schemeClr val="dk1"/>
                </a:solidFill>
              </a:rPr>
              <a:t>Analizar </a:t>
            </a:r>
            <a:r>
              <a:rPr lang="es-ES" sz="2400">
                <a:solidFill>
                  <a:schemeClr val="dk1"/>
                </a:solidFill>
              </a:rPr>
              <a:t>la información obtenida para realizar la aplicación que facilite y optimice la actividad del señor Hernando Carvajal (proyecto arequipe 100 % natural)</a:t>
            </a:r>
            <a:endParaRPr sz="2400">
              <a:solidFill>
                <a:schemeClr val="dk1"/>
              </a:solidFill>
            </a:endParaRPr>
          </a:p>
          <a:p>
            <a:pPr indent="-242401" lvl="0" marL="2646000" rtl="0" algn="just">
              <a:lnSpc>
                <a:spcPct val="115000"/>
              </a:lnSpc>
              <a:spcBef>
                <a:spcPts val="0"/>
              </a:spcBef>
              <a:spcAft>
                <a:spcPts val="0"/>
              </a:spcAft>
              <a:buClr>
                <a:schemeClr val="dk1"/>
              </a:buClr>
              <a:buSzPts val="2400"/>
              <a:buChar char="●"/>
            </a:pPr>
            <a:r>
              <a:rPr lang="es-ES" sz="2400"/>
              <a:t>Implementar el sistema de información adecuado para controlar el proceso de producción y ventas del señor Hernando Carvajal </a:t>
            </a:r>
            <a:r>
              <a:rPr lang="es-ES" sz="2400">
                <a:solidFill>
                  <a:schemeClr val="dk1"/>
                </a:solidFill>
              </a:rPr>
              <a:t>(proyecto arequipe 100 % natural)</a:t>
            </a:r>
            <a:endParaRPr sz="2400">
              <a:solidFill>
                <a:schemeClr val="dk1"/>
              </a:solidFill>
            </a:endParaRPr>
          </a:p>
          <a:p>
            <a:pPr indent="0" lvl="0" marL="2743200" rtl="0" algn="l">
              <a:lnSpc>
                <a:spcPct val="115000"/>
              </a:lnSpc>
              <a:spcBef>
                <a:spcPts val="1200"/>
              </a:spcBef>
              <a:spcAft>
                <a:spcPts val="1200"/>
              </a:spcAft>
              <a:buNone/>
            </a:pPr>
            <a:r>
              <a:t/>
            </a:r>
            <a:endParaRPr b="1" sz="2400"/>
          </a:p>
        </p:txBody>
      </p:sp>
      <p:pic>
        <p:nvPicPr>
          <p:cNvPr id="115" name="Google Shape;115;p20"/>
          <p:cNvPicPr preferRelativeResize="0"/>
          <p:nvPr/>
        </p:nvPicPr>
        <p:blipFill>
          <a:blip r:embed="rId3">
            <a:alphaModFix/>
          </a:blip>
          <a:stretch>
            <a:fillRect/>
          </a:stretch>
        </p:blipFill>
        <p:spPr>
          <a:xfrm>
            <a:off x="361500" y="2441300"/>
            <a:ext cx="2679150" cy="3503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nvSpPr>
        <p:spPr>
          <a:xfrm>
            <a:off x="2250600" y="2990967"/>
            <a:ext cx="6507600" cy="1998900"/>
          </a:xfrm>
          <a:prstGeom prst="rect">
            <a:avLst/>
          </a:prstGeom>
          <a:noFill/>
          <a:ln>
            <a:noFill/>
          </a:ln>
        </p:spPr>
        <p:txBody>
          <a:bodyPr anchorCtr="0" anchor="t" bIns="121900" lIns="121900" spcFirstLastPara="1" rIns="121900" wrap="square" tIns="121900">
            <a:noAutofit/>
          </a:bodyPr>
          <a:lstStyle/>
          <a:p>
            <a:pPr indent="0" lvl="0" marL="0" marR="0" rtl="0" algn="just">
              <a:lnSpc>
                <a:spcPct val="115000"/>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122" name="Google Shape;122;p21"/>
          <p:cNvSpPr txBox="1"/>
          <p:nvPr/>
        </p:nvSpPr>
        <p:spPr>
          <a:xfrm>
            <a:off x="335450" y="801350"/>
            <a:ext cx="8628300" cy="57480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t/>
            </a:r>
            <a:endParaRPr b="1" sz="3000">
              <a:solidFill>
                <a:srgbClr val="FFFFFF"/>
              </a:solidFill>
            </a:endParaRPr>
          </a:p>
          <a:p>
            <a:pPr indent="0" lvl="0" marL="457200" rtl="0" algn="ctr">
              <a:spcBef>
                <a:spcPts val="0"/>
              </a:spcBef>
              <a:spcAft>
                <a:spcPts val="0"/>
              </a:spcAft>
              <a:buNone/>
            </a:pPr>
            <a:r>
              <a:t/>
            </a:r>
            <a:endParaRPr b="1" sz="3000">
              <a:solidFill>
                <a:srgbClr val="FFFFFF"/>
              </a:solidFill>
            </a:endParaRPr>
          </a:p>
          <a:p>
            <a:pPr indent="0" lvl="0" marL="457200" rtl="0" algn="ctr">
              <a:spcBef>
                <a:spcPts val="0"/>
              </a:spcBef>
              <a:spcAft>
                <a:spcPts val="0"/>
              </a:spcAft>
              <a:buNone/>
            </a:pPr>
            <a:r>
              <a:rPr b="1" lang="es-ES" sz="3000">
                <a:solidFill>
                  <a:srgbClr val="FFFFFF"/>
                </a:solidFill>
              </a:rPr>
              <a:t>PLANTEAMIENTO DEL PROBLEMA</a:t>
            </a:r>
            <a:endParaRPr b="1" sz="3000">
              <a:solidFill>
                <a:srgbClr val="FFFFFF"/>
              </a:solidFill>
            </a:endParaRPr>
          </a:p>
          <a:p>
            <a:pPr indent="0" lvl="0" marL="457200" rtl="0" algn="l">
              <a:spcBef>
                <a:spcPts val="0"/>
              </a:spcBef>
              <a:spcAft>
                <a:spcPts val="0"/>
              </a:spcAft>
              <a:buNone/>
            </a:pPr>
            <a:r>
              <a:t/>
            </a:r>
            <a:endParaRPr sz="3000">
              <a:solidFill>
                <a:srgbClr val="FFFFFF"/>
              </a:solidFill>
            </a:endParaRPr>
          </a:p>
          <a:p>
            <a:pPr indent="0" lvl="0" marL="457200" rtl="0" algn="l">
              <a:spcBef>
                <a:spcPts val="0"/>
              </a:spcBef>
              <a:spcAft>
                <a:spcPts val="0"/>
              </a:spcAft>
              <a:buNone/>
            </a:pPr>
            <a:r>
              <a:t/>
            </a:r>
            <a:endParaRPr sz="3000">
              <a:solidFill>
                <a:srgbClr val="FFFFFF"/>
              </a:solidFill>
            </a:endParaRPr>
          </a:p>
          <a:p>
            <a:pPr indent="-381000" lvl="0" marL="457200" rtl="0" algn="just">
              <a:spcBef>
                <a:spcPts val="0"/>
              </a:spcBef>
              <a:spcAft>
                <a:spcPts val="0"/>
              </a:spcAft>
              <a:buClr>
                <a:srgbClr val="FFFFFF"/>
              </a:buClr>
              <a:buSzPts val="2400"/>
              <a:buChar char="●"/>
            </a:pPr>
            <a:r>
              <a:rPr lang="es-ES" sz="2400">
                <a:solidFill>
                  <a:srgbClr val="FFFFFF"/>
                </a:solidFill>
              </a:rPr>
              <a:t>Se identifica la carencia de un sistema de control y seguimiento al proceso de producción por lo que se requiere implementar una herramienta que le permita sistematizar el proceso.</a:t>
            </a:r>
            <a:endParaRPr sz="2400">
              <a:solidFill>
                <a:srgbClr val="FFFFFF"/>
              </a:solidFill>
            </a:endParaRPr>
          </a:p>
          <a:p>
            <a:pPr indent="0" lvl="0" marL="0" rtl="0" algn="l">
              <a:spcBef>
                <a:spcPts val="0"/>
              </a:spcBef>
              <a:spcAft>
                <a:spcPts val="0"/>
              </a:spcAft>
              <a:buNone/>
            </a:pPr>
            <a:r>
              <a:t/>
            </a:r>
            <a:endParaRPr sz="3000">
              <a:solidFill>
                <a:srgbClr val="FFFFFF"/>
              </a:solidFill>
            </a:endParaRPr>
          </a:p>
          <a:p>
            <a:pPr indent="0" lvl="0" marL="0" rtl="0" algn="l">
              <a:spcBef>
                <a:spcPts val="0"/>
              </a:spcBef>
              <a:spcAft>
                <a:spcPts val="0"/>
              </a:spcAft>
              <a:buNone/>
            </a:pPr>
            <a:r>
              <a:t/>
            </a:r>
            <a:endParaRPr sz="3000">
              <a:solidFill>
                <a:srgbClr val="FFFFFF"/>
              </a:solidFill>
            </a:endParaRPr>
          </a:p>
          <a:p>
            <a:pPr indent="0" lvl="0" marL="457200" rtl="0" algn="l">
              <a:spcBef>
                <a:spcPts val="0"/>
              </a:spcBef>
              <a:spcAft>
                <a:spcPts val="0"/>
              </a:spcAft>
              <a:buNone/>
            </a:pPr>
            <a:r>
              <a:t/>
            </a:r>
            <a:endParaRPr sz="3000">
              <a:solidFill>
                <a:srgbClr val="FFFFFF"/>
              </a:solidFill>
            </a:endParaRPr>
          </a:p>
          <a:p>
            <a:pPr indent="0" lvl="0" marL="457200" rtl="0" algn="l">
              <a:spcBef>
                <a:spcPts val="0"/>
              </a:spcBef>
              <a:spcAft>
                <a:spcPts val="0"/>
              </a:spcAft>
              <a:buNone/>
            </a:pPr>
            <a:r>
              <a:t/>
            </a:r>
            <a:endParaRPr sz="3000">
              <a:solidFill>
                <a:srgbClr val="FFFFFF"/>
              </a:solidFill>
            </a:endParaRPr>
          </a:p>
        </p:txBody>
      </p:sp>
      <p:pic>
        <p:nvPicPr>
          <p:cNvPr id="123" name="Google Shape;123;p21"/>
          <p:cNvPicPr preferRelativeResize="0"/>
          <p:nvPr/>
        </p:nvPicPr>
        <p:blipFill>
          <a:blip r:embed="rId3">
            <a:alphaModFix/>
          </a:blip>
          <a:stretch>
            <a:fillRect/>
          </a:stretch>
        </p:blipFill>
        <p:spPr>
          <a:xfrm>
            <a:off x="8963855" y="2562425"/>
            <a:ext cx="3011775" cy="3011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nvSpPr>
        <p:spPr>
          <a:xfrm>
            <a:off x="950425" y="614975"/>
            <a:ext cx="9746700" cy="55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3000">
              <a:latin typeface="Calibri"/>
              <a:ea typeface="Calibri"/>
              <a:cs typeface="Calibri"/>
              <a:sym typeface="Calibri"/>
            </a:endParaRPr>
          </a:p>
          <a:p>
            <a:pPr indent="0" lvl="0" marL="0" rtl="0" algn="ctr">
              <a:spcBef>
                <a:spcPts val="0"/>
              </a:spcBef>
              <a:spcAft>
                <a:spcPts val="0"/>
              </a:spcAft>
              <a:buNone/>
            </a:pPr>
            <a:r>
              <a:t/>
            </a:r>
            <a:endParaRPr b="1" sz="3000">
              <a:latin typeface="Calibri"/>
              <a:ea typeface="Calibri"/>
              <a:cs typeface="Calibri"/>
              <a:sym typeface="Calibri"/>
            </a:endParaRPr>
          </a:p>
          <a:p>
            <a:pPr indent="0" lvl="0" marL="0" rtl="0" algn="ctr">
              <a:spcBef>
                <a:spcPts val="0"/>
              </a:spcBef>
              <a:spcAft>
                <a:spcPts val="0"/>
              </a:spcAft>
              <a:buNone/>
            </a:pPr>
            <a:r>
              <a:rPr b="1" lang="es-ES" sz="3000">
                <a:latin typeface="Calibri"/>
                <a:ea typeface="Calibri"/>
                <a:cs typeface="Calibri"/>
                <a:sym typeface="Calibri"/>
              </a:rPr>
              <a:t>ALCANCE DEL PROYECTO</a:t>
            </a:r>
            <a:endParaRPr b="1" sz="3000">
              <a:latin typeface="Calibri"/>
              <a:ea typeface="Calibri"/>
              <a:cs typeface="Calibri"/>
              <a:sym typeface="Calibri"/>
            </a:endParaRPr>
          </a:p>
          <a:p>
            <a:pPr indent="0" lvl="0" marL="0" rtl="0" algn="l">
              <a:spcBef>
                <a:spcPts val="0"/>
              </a:spcBef>
              <a:spcAft>
                <a:spcPts val="0"/>
              </a:spcAft>
              <a:buNone/>
            </a:pPr>
            <a:r>
              <a:t/>
            </a:r>
            <a:endParaRPr b="1" sz="3000">
              <a:latin typeface="Calibri"/>
              <a:ea typeface="Calibri"/>
              <a:cs typeface="Calibri"/>
              <a:sym typeface="Calibri"/>
            </a:endParaRPr>
          </a:p>
          <a:p>
            <a:pPr indent="-381000" lvl="0" marL="457200" rtl="0" algn="just">
              <a:lnSpc>
                <a:spcPct val="115000"/>
              </a:lnSpc>
              <a:spcBef>
                <a:spcPts val="1200"/>
              </a:spcBef>
              <a:spcAft>
                <a:spcPts val="0"/>
              </a:spcAft>
              <a:buClr>
                <a:schemeClr val="dk1"/>
              </a:buClr>
              <a:buSzPts val="2400"/>
              <a:buChar char="●"/>
            </a:pPr>
            <a:r>
              <a:rPr lang="es-ES" sz="2400">
                <a:solidFill>
                  <a:schemeClr val="dk1"/>
                </a:solidFill>
              </a:rPr>
              <a:t>Se desarrollara un sistema de </a:t>
            </a:r>
            <a:r>
              <a:rPr lang="es-ES" sz="2400">
                <a:solidFill>
                  <a:schemeClr val="dk1"/>
                </a:solidFill>
              </a:rPr>
              <a:t>información</a:t>
            </a:r>
            <a:r>
              <a:rPr lang="es-ES" sz="2400">
                <a:solidFill>
                  <a:schemeClr val="dk1"/>
                </a:solidFill>
              </a:rPr>
              <a:t> que </a:t>
            </a:r>
            <a:r>
              <a:rPr lang="es-ES" sz="2400">
                <a:solidFill>
                  <a:schemeClr val="dk1"/>
                </a:solidFill>
              </a:rPr>
              <a:t>permitirá</a:t>
            </a:r>
            <a:r>
              <a:rPr lang="es-ES" sz="2400">
                <a:solidFill>
                  <a:schemeClr val="dk1"/>
                </a:solidFill>
              </a:rPr>
              <a:t> aprovechar las herramientas tecnológicas al alcance del siglo XXI para cumplir con los  estándares de calidad y control a esta micro empresa</a:t>
            </a:r>
            <a:endParaRPr sz="2400">
              <a:solidFill>
                <a:schemeClr val="dk1"/>
              </a:solidFill>
            </a:endParaRPr>
          </a:p>
          <a:p>
            <a:pPr indent="-381000" lvl="0" marL="457200" rtl="0" algn="just">
              <a:lnSpc>
                <a:spcPct val="115000"/>
              </a:lnSpc>
              <a:spcBef>
                <a:spcPts val="0"/>
              </a:spcBef>
              <a:spcAft>
                <a:spcPts val="0"/>
              </a:spcAft>
              <a:buClr>
                <a:schemeClr val="dk1"/>
              </a:buClr>
              <a:buSzPts val="2400"/>
              <a:buChar char="●"/>
            </a:pPr>
            <a:r>
              <a:rPr lang="es-ES" sz="2400">
                <a:solidFill>
                  <a:schemeClr val="dk1"/>
                </a:solidFill>
              </a:rPr>
              <a:t>Sistematizar todos los procesos de esta micro empresa.</a:t>
            </a:r>
            <a:endParaRPr sz="2400">
              <a:solidFill>
                <a:schemeClr val="dk1"/>
              </a:solidFill>
            </a:endParaRPr>
          </a:p>
          <a:p>
            <a:pPr indent="0" lvl="0" marL="457200" rtl="0" algn="just">
              <a:lnSpc>
                <a:spcPct val="115000"/>
              </a:lnSpc>
              <a:spcBef>
                <a:spcPts val="1200"/>
              </a:spcBef>
              <a:spcAft>
                <a:spcPts val="0"/>
              </a:spcAft>
              <a:buNone/>
            </a:pPr>
            <a:r>
              <a:t/>
            </a:r>
            <a:endParaRPr sz="2000">
              <a:solidFill>
                <a:schemeClr val="dk1"/>
              </a:solidFill>
            </a:endParaRPr>
          </a:p>
          <a:p>
            <a:pPr indent="0" lvl="0" marL="0" rtl="0" algn="just">
              <a:lnSpc>
                <a:spcPct val="115000"/>
              </a:lnSpc>
              <a:spcBef>
                <a:spcPts val="1200"/>
              </a:spcBef>
              <a:spcAft>
                <a:spcPts val="1200"/>
              </a:spcAft>
              <a:buNone/>
            </a:pPr>
            <a:r>
              <a:t/>
            </a:r>
            <a:endParaRPr b="1" sz="30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nvSpPr>
        <p:spPr>
          <a:xfrm>
            <a:off x="894525" y="754800"/>
            <a:ext cx="9690600" cy="5544000"/>
          </a:xfrm>
          <a:prstGeom prst="rect">
            <a:avLst/>
          </a:prstGeom>
          <a:noFill/>
          <a:ln>
            <a:noFill/>
          </a:ln>
        </p:spPr>
        <p:txBody>
          <a:bodyPr anchorCtr="0" anchor="t" bIns="91425" lIns="91425" spcFirstLastPara="1" rIns="91425" wrap="square" tIns="91425">
            <a:noAutofit/>
          </a:bodyPr>
          <a:lstStyle/>
          <a:p>
            <a:pPr indent="0" lvl="0" marL="2743200" rtl="0" algn="l">
              <a:lnSpc>
                <a:spcPct val="115000"/>
              </a:lnSpc>
              <a:spcBef>
                <a:spcPts val="1200"/>
              </a:spcBef>
              <a:spcAft>
                <a:spcPts val="1200"/>
              </a:spcAft>
              <a:buNone/>
            </a:pPr>
            <a:r>
              <a:t/>
            </a:r>
            <a:endParaRPr b="1" sz="2400"/>
          </a:p>
        </p:txBody>
      </p:sp>
      <p:sp>
        <p:nvSpPr>
          <p:cNvPr id="136" name="Google Shape;136;p23"/>
          <p:cNvSpPr txBox="1"/>
          <p:nvPr/>
        </p:nvSpPr>
        <p:spPr>
          <a:xfrm>
            <a:off x="1192700" y="1118150"/>
            <a:ext cx="8143800" cy="47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37" name="Google Shape;137;p23"/>
          <p:cNvPicPr preferRelativeResize="0"/>
          <p:nvPr/>
        </p:nvPicPr>
        <p:blipFill rotWithShape="1">
          <a:blip r:embed="rId3">
            <a:alphaModFix/>
          </a:blip>
          <a:srcRect b="7642" l="9972" r="8753" t="10269"/>
          <a:stretch/>
        </p:blipFill>
        <p:spPr>
          <a:xfrm>
            <a:off x="1500162" y="1020338"/>
            <a:ext cx="8479325" cy="4817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nvSpPr>
        <p:spPr>
          <a:xfrm>
            <a:off x="2250600" y="2990967"/>
            <a:ext cx="6507600" cy="1998800"/>
          </a:xfrm>
          <a:prstGeom prst="rect">
            <a:avLst/>
          </a:prstGeom>
          <a:noFill/>
          <a:ln>
            <a:noFill/>
          </a:ln>
        </p:spPr>
        <p:txBody>
          <a:bodyPr anchorCtr="0" anchor="t" bIns="121900" lIns="121900" spcFirstLastPara="1" rIns="121900" wrap="square" tIns="121900">
            <a:noAutofit/>
          </a:bodyPr>
          <a:lstStyle/>
          <a:p>
            <a:pPr indent="0" lvl="0" marL="0" marR="0" rtl="0" algn="just">
              <a:lnSpc>
                <a:spcPct val="115000"/>
              </a:lnSpc>
              <a:spcBef>
                <a:spcPts val="0"/>
              </a:spcBef>
              <a:spcAft>
                <a:spcPts val="0"/>
              </a:spcAft>
              <a:buNone/>
            </a:pPr>
            <a:r>
              <a:t/>
            </a:r>
            <a:endParaRPr b="0" i="0" sz="2400" u="none" cap="none" strike="noStrike">
              <a:solidFill>
                <a:srgbClr val="FFFFFF"/>
              </a:solidFill>
              <a:latin typeface="Arial"/>
              <a:ea typeface="Arial"/>
              <a:cs typeface="Arial"/>
              <a:sym typeface="Arial"/>
            </a:endParaRPr>
          </a:p>
        </p:txBody>
      </p:sp>
      <p:sp>
        <p:nvSpPr>
          <p:cNvPr id="144" name="Google Shape;144;p24"/>
          <p:cNvSpPr txBox="1"/>
          <p:nvPr/>
        </p:nvSpPr>
        <p:spPr>
          <a:xfrm>
            <a:off x="726800" y="95525"/>
            <a:ext cx="10193700" cy="54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1155CC"/>
              </a:solidFill>
              <a:latin typeface="Calibri"/>
              <a:ea typeface="Calibri"/>
              <a:cs typeface="Calibri"/>
              <a:sym typeface="Calibri"/>
            </a:endParaRPr>
          </a:p>
          <a:p>
            <a:pPr indent="0" lvl="0" marL="0" rtl="0" algn="ctr">
              <a:spcBef>
                <a:spcPts val="0"/>
              </a:spcBef>
              <a:spcAft>
                <a:spcPts val="0"/>
              </a:spcAft>
              <a:buNone/>
            </a:pPr>
            <a:r>
              <a:t/>
            </a:r>
            <a:endParaRPr b="1">
              <a:solidFill>
                <a:srgbClr val="1155CC"/>
              </a:solidFill>
              <a:latin typeface="Calibri"/>
              <a:ea typeface="Calibri"/>
              <a:cs typeface="Calibri"/>
              <a:sym typeface="Calibri"/>
            </a:endParaRPr>
          </a:p>
          <a:p>
            <a:pPr indent="0" lvl="0" marL="0" rtl="0" algn="ctr">
              <a:lnSpc>
                <a:spcPct val="115000"/>
              </a:lnSpc>
              <a:spcBef>
                <a:spcPts val="1200"/>
              </a:spcBef>
              <a:spcAft>
                <a:spcPts val="0"/>
              </a:spcAft>
              <a:buNone/>
            </a:pPr>
            <a:r>
              <a:rPr b="1" lang="es-ES" sz="2500">
                <a:solidFill>
                  <a:srgbClr val="FFFFFF"/>
                </a:solidFill>
              </a:rPr>
              <a:t>ANALISIS DE INFORMACION </a:t>
            </a:r>
            <a:endParaRPr b="1" sz="2500">
              <a:solidFill>
                <a:srgbClr val="FFFFFF"/>
              </a:solidFill>
            </a:endParaRPr>
          </a:p>
          <a:p>
            <a:pPr indent="0" lvl="0" marL="0" rtl="0" algn="just">
              <a:lnSpc>
                <a:spcPct val="115000"/>
              </a:lnSpc>
              <a:spcBef>
                <a:spcPts val="1200"/>
              </a:spcBef>
              <a:spcAft>
                <a:spcPts val="0"/>
              </a:spcAft>
              <a:buNone/>
            </a:pPr>
            <a:r>
              <a:t/>
            </a:r>
            <a:endParaRPr b="1" sz="2400">
              <a:solidFill>
                <a:srgbClr val="FFFFFF"/>
              </a:solidFill>
            </a:endParaRPr>
          </a:p>
          <a:p>
            <a:pPr indent="0" lvl="0" marL="0" rtl="0" algn="just">
              <a:lnSpc>
                <a:spcPct val="115000"/>
              </a:lnSpc>
              <a:spcBef>
                <a:spcPts val="1200"/>
              </a:spcBef>
              <a:spcAft>
                <a:spcPts val="0"/>
              </a:spcAft>
              <a:buNone/>
            </a:pPr>
            <a:r>
              <a:rPr lang="es-ES" sz="2400">
                <a:solidFill>
                  <a:srgbClr val="FFFFFF"/>
                </a:solidFill>
              </a:rPr>
              <a:t>De acuerdo a las distintas técnicas de recolección de datos se realiza una entrevista al señor Hernando Carvajal (Lácteos campesino 100% natural) y quien nos enseñó el proceso que realiza.</a:t>
            </a:r>
            <a:endParaRPr sz="2400">
              <a:solidFill>
                <a:srgbClr val="FFFFFF"/>
              </a:solidFill>
            </a:endParaRPr>
          </a:p>
          <a:p>
            <a:pPr indent="0" lvl="0" marL="0" rtl="0" algn="just">
              <a:lnSpc>
                <a:spcPct val="115000"/>
              </a:lnSpc>
              <a:spcBef>
                <a:spcPts val="1200"/>
              </a:spcBef>
              <a:spcAft>
                <a:spcPts val="1200"/>
              </a:spcAft>
              <a:buNone/>
            </a:pPr>
            <a:r>
              <a:rPr lang="es-ES" sz="2000">
                <a:solidFill>
                  <a:schemeClr val="dk1"/>
                </a:solidFill>
              </a:rPr>
              <a:t>										</a:t>
            </a:r>
            <a:endParaRPr sz="2000">
              <a:solidFill>
                <a:schemeClr val="dk1"/>
              </a:solidFill>
            </a:endParaRPr>
          </a:p>
        </p:txBody>
      </p:sp>
      <p:pic>
        <p:nvPicPr>
          <p:cNvPr id="145" name="Google Shape;145;p24"/>
          <p:cNvPicPr preferRelativeResize="0"/>
          <p:nvPr/>
        </p:nvPicPr>
        <p:blipFill rotWithShape="1">
          <a:blip r:embed="rId3">
            <a:alphaModFix/>
          </a:blip>
          <a:srcRect b="15690" l="35504" r="35590" t="3429"/>
          <a:stretch/>
        </p:blipFill>
        <p:spPr>
          <a:xfrm>
            <a:off x="1975425" y="3347337"/>
            <a:ext cx="2441300" cy="3215375"/>
          </a:xfrm>
          <a:prstGeom prst="rect">
            <a:avLst/>
          </a:prstGeom>
          <a:noFill/>
          <a:ln>
            <a:noFill/>
          </a:ln>
        </p:spPr>
      </p:pic>
      <p:pic>
        <p:nvPicPr>
          <p:cNvPr id="146" name="Google Shape;146;p24"/>
          <p:cNvPicPr preferRelativeResize="0"/>
          <p:nvPr/>
        </p:nvPicPr>
        <p:blipFill rotWithShape="1">
          <a:blip r:embed="rId4">
            <a:alphaModFix/>
          </a:blip>
          <a:srcRect b="13606" l="3386" r="5571" t="3878"/>
          <a:stretch/>
        </p:blipFill>
        <p:spPr>
          <a:xfrm>
            <a:off x="5261950" y="3347325"/>
            <a:ext cx="4975925" cy="3119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nvSpPr>
        <p:spPr>
          <a:xfrm>
            <a:off x="1062250" y="1024975"/>
            <a:ext cx="10063500" cy="48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100">
                <a:latin typeface="Calibri"/>
                <a:ea typeface="Calibri"/>
                <a:cs typeface="Calibri"/>
                <a:sym typeface="Calibri"/>
              </a:rPr>
              <a:t>FORMATOS DE </a:t>
            </a:r>
            <a:r>
              <a:rPr b="1" lang="es-ES" sz="2100">
                <a:latin typeface="Calibri"/>
                <a:ea typeface="Calibri"/>
                <a:cs typeface="Calibri"/>
                <a:sym typeface="Calibri"/>
              </a:rPr>
              <a:t>OBSERVACIÓN</a:t>
            </a:r>
            <a:endParaRPr b="1" sz="2100">
              <a:latin typeface="Calibri"/>
              <a:ea typeface="Calibri"/>
              <a:cs typeface="Calibri"/>
              <a:sym typeface="Calibri"/>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sz="1900"/>
              <a:t>Formato de encuesta </a:t>
            </a:r>
            <a:endParaRPr b="1" sz="1900"/>
          </a:p>
          <a:p>
            <a:pPr indent="0" lvl="0" marL="0" rtl="0" algn="l">
              <a:spcBef>
                <a:spcPts val="0"/>
              </a:spcBef>
              <a:spcAft>
                <a:spcPts val="0"/>
              </a:spcAft>
              <a:buNone/>
            </a:pPr>
            <a:r>
              <a:rPr lang="es-ES" sz="1600" u="sng">
                <a:solidFill>
                  <a:schemeClr val="hlink"/>
                </a:solidFill>
                <a:hlinkClick r:id="rId3"/>
              </a:rPr>
              <a:t>https://docs.google.com/forms/d/1QpkFgJe3z-CzbFyMhmwjdF_DR7r-donzSx8VpN1HPic/prefill</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s-ES" sz="1900"/>
              <a:t>Formato entrevista </a:t>
            </a:r>
            <a:endParaRPr b="1" sz="1900"/>
          </a:p>
          <a:p>
            <a:pPr indent="0" lvl="0" marL="0" rtl="0" algn="l">
              <a:spcBef>
                <a:spcPts val="0"/>
              </a:spcBef>
              <a:spcAft>
                <a:spcPts val="0"/>
              </a:spcAft>
              <a:buNone/>
            </a:pPr>
            <a:r>
              <a:rPr lang="es-ES" sz="1600" u="sng">
                <a:solidFill>
                  <a:schemeClr val="hlink"/>
                </a:solidFill>
                <a:hlinkClick r:id="rId4"/>
              </a:rPr>
              <a:t>https://docs.google.com/document/d/1l49e7OG29bIUI7Vx-_KWYqg9bWNAyQ4ymS0jexOpGn8/edit</a:t>
            </a:r>
            <a:endParaRPr b="1" sz="1900"/>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2100">
              <a:latin typeface="Calibri"/>
              <a:ea typeface="Calibri"/>
              <a:cs typeface="Calibri"/>
              <a:sym typeface="Calibri"/>
            </a:endParaRPr>
          </a:p>
          <a:p>
            <a:pPr indent="0" lvl="0" marL="0" rtl="0" algn="l">
              <a:spcBef>
                <a:spcPts val="0"/>
              </a:spcBef>
              <a:spcAft>
                <a:spcPts val="0"/>
              </a:spcAft>
              <a:buNone/>
            </a:pPr>
            <a:r>
              <a:t/>
            </a:r>
            <a:endParaRPr b="1" sz="2100">
              <a:latin typeface="Calibri"/>
              <a:ea typeface="Calibri"/>
              <a:cs typeface="Calibri"/>
              <a:sym typeface="Calibri"/>
            </a:endParaRPr>
          </a:p>
          <a:p>
            <a:pPr indent="0" lvl="0" marL="0" rtl="0" algn="l">
              <a:spcBef>
                <a:spcPts val="0"/>
              </a:spcBef>
              <a:spcAft>
                <a:spcPts val="0"/>
              </a:spcAft>
              <a:buNone/>
            </a:pPr>
            <a:r>
              <a:t/>
            </a:r>
            <a:endParaRPr b="1" sz="2100">
              <a:latin typeface="Calibri"/>
              <a:ea typeface="Calibri"/>
              <a:cs typeface="Calibri"/>
              <a:sym typeface="Calibri"/>
            </a:endParaRPr>
          </a:p>
          <a:p>
            <a:pPr indent="0" lvl="0" marL="0" rtl="0" algn="l">
              <a:spcBef>
                <a:spcPts val="0"/>
              </a:spcBef>
              <a:spcAft>
                <a:spcPts val="0"/>
              </a:spcAft>
              <a:buNone/>
            </a:pPr>
            <a:r>
              <a:t/>
            </a:r>
            <a:endParaRPr b="1" sz="2100">
              <a:latin typeface="Calibri"/>
              <a:ea typeface="Calibri"/>
              <a:cs typeface="Calibri"/>
              <a:sym typeface="Calibri"/>
            </a:endParaRPr>
          </a:p>
        </p:txBody>
      </p:sp>
      <p:pic>
        <p:nvPicPr>
          <p:cNvPr id="153" name="Google Shape;153;p25" title="AUD-20200519-WA0016.m4a">
            <a:hlinkClick r:id="rId5"/>
          </p:cNvPr>
          <p:cNvPicPr preferRelativeResize="0"/>
          <p:nvPr/>
        </p:nvPicPr>
        <p:blipFill>
          <a:blip r:embed="rId6">
            <a:alphaModFix/>
          </a:blip>
          <a:stretch>
            <a:fillRect/>
          </a:stretch>
        </p:blipFill>
        <p:spPr>
          <a:xfrm>
            <a:off x="2771950" y="4127125"/>
            <a:ext cx="1581050" cy="1498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txBox="1"/>
          <p:nvPr/>
        </p:nvSpPr>
        <p:spPr>
          <a:xfrm>
            <a:off x="894525" y="754800"/>
            <a:ext cx="9690600" cy="5544000"/>
          </a:xfrm>
          <a:prstGeom prst="rect">
            <a:avLst/>
          </a:prstGeom>
          <a:noFill/>
          <a:ln>
            <a:noFill/>
          </a:ln>
        </p:spPr>
        <p:txBody>
          <a:bodyPr anchorCtr="0" anchor="t" bIns="91425" lIns="91425" spcFirstLastPara="1" rIns="91425" wrap="square" tIns="91425">
            <a:noAutofit/>
          </a:bodyPr>
          <a:lstStyle/>
          <a:p>
            <a:pPr indent="0" lvl="0" marL="2743200" rtl="0" algn="l">
              <a:lnSpc>
                <a:spcPct val="115000"/>
              </a:lnSpc>
              <a:spcBef>
                <a:spcPts val="1200"/>
              </a:spcBef>
              <a:spcAft>
                <a:spcPts val="1200"/>
              </a:spcAft>
              <a:buNone/>
            </a:pPr>
            <a:r>
              <a:t/>
            </a:r>
            <a:endParaRPr b="1" sz="2400"/>
          </a:p>
        </p:txBody>
      </p:sp>
      <p:sp>
        <p:nvSpPr>
          <p:cNvPr id="160" name="Google Shape;160;p26"/>
          <p:cNvSpPr txBox="1"/>
          <p:nvPr/>
        </p:nvSpPr>
        <p:spPr>
          <a:xfrm>
            <a:off x="1192700" y="1118150"/>
            <a:ext cx="8143800" cy="47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graphicFrame>
        <p:nvGraphicFramePr>
          <p:cNvPr id="161" name="Google Shape;161;p26"/>
          <p:cNvGraphicFramePr/>
          <p:nvPr/>
        </p:nvGraphicFramePr>
        <p:xfrm>
          <a:off x="3197675" y="1874400"/>
          <a:ext cx="3000000" cy="3000000"/>
        </p:xfrm>
        <a:graphic>
          <a:graphicData uri="http://schemas.openxmlformats.org/drawingml/2006/table">
            <a:tbl>
              <a:tblPr bandCol="1" bandRow="1">
                <a:noFill/>
                <a:tableStyleId>{616B91BE-72C6-4E13-B389-D2609B7CB08E}</a:tableStyleId>
              </a:tblPr>
              <a:tblGrid>
                <a:gridCol w="4010025"/>
              </a:tblGrid>
              <a:tr h="12700">
                <a:tc>
                  <a:txBody>
                    <a:bodyPr/>
                    <a:lstStyle/>
                    <a:p>
                      <a:pPr indent="-360000" lvl="0" marL="0" rtl="0" algn="l">
                        <a:spcBef>
                          <a:spcPts val="0"/>
                        </a:spcBef>
                        <a:spcAft>
                          <a:spcPts val="0"/>
                        </a:spcAft>
                        <a:buNone/>
                      </a:pPr>
                      <a:r>
                        <a:t/>
                      </a:r>
                      <a:endParaRPr sz="1500">
                        <a:solidFill>
                          <a:srgbClr val="241A61"/>
                        </a:solidFill>
                      </a:endParaRPr>
                    </a:p>
                  </a:txBody>
                  <a:tcPr marT="0" marB="0" marR="44450" marL="44450"/>
                </a:tc>
              </a:tr>
            </a:tbl>
          </a:graphicData>
        </a:graphic>
      </p:graphicFrame>
      <p:sp>
        <p:nvSpPr>
          <p:cNvPr id="162" name="Google Shape;162;p26"/>
          <p:cNvSpPr txBox="1"/>
          <p:nvPr/>
        </p:nvSpPr>
        <p:spPr>
          <a:xfrm>
            <a:off x="1863625" y="2170925"/>
            <a:ext cx="5505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1439999" rtl="0" algn="l">
              <a:spcBef>
                <a:spcPts val="0"/>
              </a:spcBef>
              <a:spcAft>
                <a:spcPts val="0"/>
              </a:spcAft>
              <a:buNone/>
            </a:pPr>
            <a:r>
              <a:rPr b="1" lang="es-ES" sz="1600">
                <a:solidFill>
                  <a:srgbClr val="5F5F5F"/>
                </a:solidFill>
              </a:rPr>
              <a:t>Especificación de requisitos de software</a:t>
            </a:r>
            <a:endParaRPr b="1" sz="1600">
              <a:solidFill>
                <a:srgbClr val="5F5F5F"/>
              </a:solidFill>
            </a:endParaRPr>
          </a:p>
          <a:p>
            <a:pPr indent="0" lvl="0" marL="1439999" rtl="0" algn="l">
              <a:spcBef>
                <a:spcPts val="0"/>
              </a:spcBef>
              <a:spcAft>
                <a:spcPts val="0"/>
              </a:spcAft>
              <a:buNone/>
            </a:pPr>
            <a:r>
              <a:t/>
            </a:r>
            <a:endParaRPr sz="1200"/>
          </a:p>
          <a:p>
            <a:pPr indent="0" lvl="0" marL="1439999" rtl="0" algn="l">
              <a:spcBef>
                <a:spcPts val="0"/>
              </a:spcBef>
              <a:spcAft>
                <a:spcPts val="0"/>
              </a:spcAft>
              <a:buNone/>
            </a:pPr>
            <a:r>
              <a:rPr b="1" lang="es-ES" sz="1200">
                <a:solidFill>
                  <a:srgbClr val="5F5F5F"/>
                </a:solidFill>
              </a:rPr>
              <a:t>Proyecto: </a:t>
            </a:r>
            <a:r>
              <a:rPr b="1" lang="es-ES" sz="1200">
                <a:solidFill>
                  <a:srgbClr val="5F5F5F"/>
                </a:solidFill>
              </a:rPr>
              <a:t>SICV</a:t>
            </a:r>
            <a:r>
              <a:rPr b="1" lang="es-ES" sz="1200">
                <a:solidFill>
                  <a:srgbClr val="5F5F5F"/>
                </a:solidFill>
              </a:rPr>
              <a:t> (Sistema de Información Control Ventas)</a:t>
            </a:r>
            <a:endParaRPr b="1" sz="1200">
              <a:solidFill>
                <a:srgbClr val="5F5F5F"/>
              </a:solidFill>
            </a:endParaRPr>
          </a:p>
          <a:p>
            <a:pPr indent="0" lvl="0" marL="1439999" rtl="0" algn="l">
              <a:spcBef>
                <a:spcPts val="0"/>
              </a:spcBef>
              <a:spcAft>
                <a:spcPts val="0"/>
              </a:spcAft>
              <a:buNone/>
            </a:pPr>
            <a:r>
              <a:t/>
            </a:r>
            <a:endParaRPr sz="1000"/>
          </a:p>
          <a:p>
            <a:pPr indent="0" lvl="0" marL="1439999"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300"/>
              </a:spcBef>
              <a:spcAft>
                <a:spcPts val="0"/>
              </a:spcAft>
              <a:buNone/>
            </a:pPr>
            <a:r>
              <a:t/>
            </a:r>
            <a:endParaRPr b="1" sz="1600"/>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